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65" r:id="rId1"/>
  </p:sldMasterIdLst>
  <p:notesMasterIdLst>
    <p:notesMasterId r:id="rId21"/>
  </p:notesMasterIdLst>
  <p:sldIdLst>
    <p:sldId id="364" r:id="rId2"/>
    <p:sldId id="365" r:id="rId3"/>
    <p:sldId id="366" r:id="rId4"/>
    <p:sldId id="373" r:id="rId5"/>
    <p:sldId id="374" r:id="rId6"/>
    <p:sldId id="375" r:id="rId7"/>
    <p:sldId id="376" r:id="rId8"/>
    <p:sldId id="419" r:id="rId9"/>
    <p:sldId id="420" r:id="rId10"/>
    <p:sldId id="421" r:id="rId11"/>
    <p:sldId id="422" r:id="rId12"/>
    <p:sldId id="425" r:id="rId13"/>
    <p:sldId id="426" r:id="rId14"/>
    <p:sldId id="413" r:id="rId15"/>
    <p:sldId id="414" r:id="rId16"/>
    <p:sldId id="415" r:id="rId17"/>
    <p:sldId id="416" r:id="rId18"/>
    <p:sldId id="417" r:id="rId19"/>
    <p:sldId id="418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37573A"/>
    <a:srgbClr val="325035"/>
    <a:srgbClr val="2F4B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60" autoAdjust="0"/>
    <p:restoredTop sz="94660"/>
  </p:normalViewPr>
  <p:slideViewPr>
    <p:cSldViewPr snapToGrid="0">
      <p:cViewPr varScale="1">
        <p:scale>
          <a:sx n="68" d="100"/>
          <a:sy n="68" d="100"/>
        </p:scale>
        <p:origin x="-900" y="-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123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 Li" userId="fae33518c2e5a771" providerId="LiveId" clId="{83597C3F-9596-424F-880B-060731757A89}"/>
    <pc:docChg chg="undo custSel addSld delSld modSld delMainMaster">
      <pc:chgData name="Wei Li" userId="fae33518c2e5a771" providerId="LiveId" clId="{83597C3F-9596-424F-880B-060731757A89}" dt="2023-11-12T05:09:54.955" v="378" actId="1076"/>
      <pc:docMkLst>
        <pc:docMk/>
      </pc:docMkLst>
      <pc:sldChg chg="del">
        <pc:chgData name="Wei Li" userId="fae33518c2e5a771" providerId="LiveId" clId="{83597C3F-9596-424F-880B-060731757A89}" dt="2023-11-12T03:39:04.628" v="62" actId="47"/>
        <pc:sldMkLst>
          <pc:docMk/>
          <pc:sldMk cId="1413254327" sldId="256"/>
        </pc:sldMkLst>
      </pc:sldChg>
      <pc:sldChg chg="modSp">
        <pc:chgData name="Wei Li" userId="fae33518c2e5a771" providerId="LiveId" clId="{83597C3F-9596-424F-880B-060731757A89}" dt="2023-11-12T04:17:02.723" v="151" actId="14100"/>
        <pc:sldMkLst>
          <pc:docMk/>
          <pc:sldMk cId="3586180576" sldId="256"/>
        </pc:sldMkLst>
        <pc:spChg chg="mod">
          <ac:chgData name="Wei Li" userId="fae33518c2e5a771" providerId="LiveId" clId="{83597C3F-9596-424F-880B-060731757A89}" dt="2023-11-12T04:17:02.723" v="151" actId="14100"/>
          <ac:spMkLst>
            <pc:docMk/>
            <pc:sldMk cId="3586180576" sldId="256"/>
            <ac:spMk id="3075" creationId="{8C0F48B4-E711-451D-97E7-74F15F3A0BA4}"/>
          </ac:spMkLst>
        </pc:spChg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1650007574" sldId="257"/>
        </pc:sldMkLst>
      </pc:sldChg>
      <pc:sldChg chg="del">
        <pc:chgData name="Wei Li" userId="fae33518c2e5a771" providerId="LiveId" clId="{83597C3F-9596-424F-880B-060731757A89}" dt="2023-11-12T03:40:15.067" v="64" actId="47"/>
        <pc:sldMkLst>
          <pc:docMk/>
          <pc:sldMk cId="1733787735" sldId="258"/>
        </pc:sldMkLst>
      </pc:sldChg>
      <pc:sldChg chg="modSp">
        <pc:chgData name="Wei Li" userId="fae33518c2e5a771" providerId="LiveId" clId="{83597C3F-9596-424F-880B-060731757A89}" dt="2023-11-12T04:17:18.776" v="155" actId="14100"/>
        <pc:sldMkLst>
          <pc:docMk/>
          <pc:sldMk cId="2735076479" sldId="258"/>
        </pc:sldMkLst>
        <pc:spChg chg="mod">
          <ac:chgData name="Wei Li" userId="fae33518c2e5a771" providerId="LiveId" clId="{83597C3F-9596-424F-880B-060731757A89}" dt="2023-11-12T04:17:18.776" v="155" actId="14100"/>
          <ac:spMkLst>
            <pc:docMk/>
            <pc:sldMk cId="2735076479" sldId="258"/>
            <ac:spMk id="5123" creationId="{2AD2C569-FAC1-EC12-20D7-8A0B1C5BC385}"/>
          </ac:spMkLst>
        </pc:spChg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3930023925" sldId="259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2832172342" sldId="260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2160476389" sldId="261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1886174879" sldId="262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3805038648" sldId="263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636127459" sldId="264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2262757533" sldId="265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263937008" sldId="266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3541524851" sldId="267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2899034199" sldId="268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1088988950" sldId="269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1972869794" sldId="270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2715572318" sldId="271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2778260995" sldId="272"/>
        </pc:sldMkLst>
      </pc:sldChg>
      <pc:sldChg chg="addSp delSp modSp mod">
        <pc:chgData name="Wei Li" userId="fae33518c2e5a771" providerId="LiveId" clId="{83597C3F-9596-424F-880B-060731757A89}" dt="2023-11-12T04:51:33.631" v="298" actId="1076"/>
        <pc:sldMkLst>
          <pc:docMk/>
          <pc:sldMk cId="1095009189" sldId="273"/>
        </pc:sldMkLst>
        <pc:spChg chg="add del mod">
          <ac:chgData name="Wei Li" userId="fae33518c2e5a771" providerId="LiveId" clId="{83597C3F-9596-424F-880B-060731757A89}" dt="2023-11-12T04:50:20.399" v="282"/>
          <ac:spMkLst>
            <pc:docMk/>
            <pc:sldMk cId="1095009189" sldId="273"/>
            <ac:spMk id="3" creationId="{1861548F-539A-569F-B8F6-EE0BD36DEC99}"/>
          </ac:spMkLst>
        </pc:spChg>
        <pc:spChg chg="add mod">
          <ac:chgData name="Wei Li" userId="fae33518c2e5a771" providerId="LiveId" clId="{83597C3F-9596-424F-880B-060731757A89}" dt="2023-11-12T04:51:33.631" v="298" actId="1076"/>
          <ac:spMkLst>
            <pc:docMk/>
            <pc:sldMk cId="1095009189" sldId="273"/>
            <ac:spMk id="5" creationId="{A3ED9C97-F267-DE60-41C6-4247C4FF8198}"/>
          </ac:spMkLst>
        </pc:spChg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907364951" sldId="274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2505255005" sldId="275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1187419642" sldId="276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3903634091" sldId="3844"/>
        </pc:sldMkLst>
      </pc:sldChg>
      <pc:sldChg chg="modSp mod">
        <pc:chgData name="Wei Li" userId="fae33518c2e5a771" providerId="LiveId" clId="{83597C3F-9596-424F-880B-060731757A89}" dt="2023-11-12T04:48:47.969" v="271" actId="20577"/>
        <pc:sldMkLst>
          <pc:docMk/>
          <pc:sldMk cId="521323180" sldId="3898"/>
        </pc:sldMkLst>
        <pc:spChg chg="mod">
          <ac:chgData name="Wei Li" userId="fae33518c2e5a771" providerId="LiveId" clId="{83597C3F-9596-424F-880B-060731757A89}" dt="2023-11-12T04:48:47.969" v="271" actId="20577"/>
          <ac:spMkLst>
            <pc:docMk/>
            <pc:sldMk cId="521323180" sldId="3898"/>
            <ac:spMk id="4" creationId="{AB928B3A-8B07-440E-6532-329534C650BA}"/>
          </ac:spMkLst>
        </pc:spChg>
      </pc:sldChg>
      <pc:sldChg chg="modSp mod">
        <pc:chgData name="Wei Li" userId="fae33518c2e5a771" providerId="LiveId" clId="{83597C3F-9596-424F-880B-060731757A89}" dt="2023-11-12T03:42:08.098" v="68"/>
        <pc:sldMkLst>
          <pc:docMk/>
          <pc:sldMk cId="1187257088" sldId="3973"/>
        </pc:sldMkLst>
        <pc:spChg chg="mod">
          <ac:chgData name="Wei Li" userId="fae33518c2e5a771" providerId="LiveId" clId="{83597C3F-9596-424F-880B-060731757A89}" dt="2023-11-12T03:42:08.098" v="68"/>
          <ac:spMkLst>
            <pc:docMk/>
            <pc:sldMk cId="1187257088" sldId="3973"/>
            <ac:spMk id="4" creationId="{7BE76194-7459-B931-F5F0-8E5FB6B994A3}"/>
          </ac:spMkLst>
        </pc:spChg>
        <pc:spChg chg="mod">
          <ac:chgData name="Wei Li" userId="fae33518c2e5a771" providerId="LiveId" clId="{83597C3F-9596-424F-880B-060731757A89}" dt="2023-11-12T03:41:52.949" v="65"/>
          <ac:spMkLst>
            <pc:docMk/>
            <pc:sldMk cId="1187257088" sldId="3973"/>
            <ac:spMk id="6" creationId="{0A21F562-3CFA-3F91-2050-A2391DC02709}"/>
          </ac:spMkLst>
        </pc:spChg>
      </pc:sldChg>
      <pc:sldChg chg="modSp mod">
        <pc:chgData name="Wei Li" userId="fae33518c2e5a771" providerId="LiveId" clId="{83597C3F-9596-424F-880B-060731757A89}" dt="2023-11-12T03:36:48.984" v="32" actId="108"/>
        <pc:sldMkLst>
          <pc:docMk/>
          <pc:sldMk cId="939554979" sldId="3976"/>
        </pc:sldMkLst>
        <pc:spChg chg="mod">
          <ac:chgData name="Wei Li" userId="fae33518c2e5a771" providerId="LiveId" clId="{83597C3F-9596-424F-880B-060731757A89}" dt="2023-11-12T03:36:48.984" v="32" actId="108"/>
          <ac:spMkLst>
            <pc:docMk/>
            <pc:sldMk cId="939554979" sldId="3976"/>
            <ac:spMk id="3" creationId="{89253642-C0DE-7C83-A7A1-3E35788E3CB5}"/>
          </ac:spMkLst>
        </pc:spChg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2214429024" sldId="3977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4015401655" sldId="3978"/>
        </pc:sldMkLst>
      </pc:sldChg>
      <pc:sldChg chg="del">
        <pc:chgData name="Wei Li" userId="fae33518c2e5a771" providerId="LiveId" clId="{83597C3F-9596-424F-880B-060731757A89}" dt="2023-11-12T03:36:55.252" v="33" actId="47"/>
        <pc:sldMkLst>
          <pc:docMk/>
          <pc:sldMk cId="1463382372" sldId="3979"/>
        </pc:sldMkLst>
      </pc:sldChg>
      <pc:sldChg chg="del">
        <pc:chgData name="Wei Li" userId="fae33518c2e5a771" providerId="LiveId" clId="{83597C3F-9596-424F-880B-060731757A89}" dt="2023-11-12T03:36:55.252" v="33" actId="47"/>
        <pc:sldMkLst>
          <pc:docMk/>
          <pc:sldMk cId="3116743464" sldId="3980"/>
        </pc:sldMkLst>
      </pc:sldChg>
      <pc:sldChg chg="del">
        <pc:chgData name="Wei Li" userId="fae33518c2e5a771" providerId="LiveId" clId="{83597C3F-9596-424F-880B-060731757A89}" dt="2023-11-12T03:36:55.252" v="33" actId="47"/>
        <pc:sldMkLst>
          <pc:docMk/>
          <pc:sldMk cId="1077196900" sldId="3981"/>
        </pc:sldMkLst>
      </pc:sldChg>
      <pc:sldChg chg="del">
        <pc:chgData name="Wei Li" userId="fae33518c2e5a771" providerId="LiveId" clId="{83597C3F-9596-424F-880B-060731757A89}" dt="2023-11-12T03:40:15.067" v="64" actId="47"/>
        <pc:sldMkLst>
          <pc:docMk/>
          <pc:sldMk cId="121772957" sldId="3982"/>
        </pc:sldMkLst>
      </pc:sldChg>
      <pc:sldChg chg="del">
        <pc:chgData name="Wei Li" userId="fae33518c2e5a771" providerId="LiveId" clId="{83597C3F-9596-424F-880B-060731757A89}" dt="2023-11-12T03:40:15.067" v="64" actId="47"/>
        <pc:sldMkLst>
          <pc:docMk/>
          <pc:sldMk cId="1078335584" sldId="3983"/>
        </pc:sldMkLst>
      </pc:sldChg>
      <pc:sldChg chg="del">
        <pc:chgData name="Wei Li" userId="fae33518c2e5a771" providerId="LiveId" clId="{83597C3F-9596-424F-880B-060731757A89}" dt="2023-11-12T03:40:15.067" v="64" actId="47"/>
        <pc:sldMkLst>
          <pc:docMk/>
          <pc:sldMk cId="3746827353" sldId="3984"/>
        </pc:sldMkLst>
      </pc:sldChg>
      <pc:sldChg chg="del">
        <pc:chgData name="Wei Li" userId="fae33518c2e5a771" providerId="LiveId" clId="{83597C3F-9596-424F-880B-060731757A89}" dt="2023-11-12T03:40:15.067" v="64" actId="47"/>
        <pc:sldMkLst>
          <pc:docMk/>
          <pc:sldMk cId="529129476" sldId="3985"/>
        </pc:sldMkLst>
      </pc:sldChg>
      <pc:sldChg chg="del">
        <pc:chgData name="Wei Li" userId="fae33518c2e5a771" providerId="LiveId" clId="{83597C3F-9596-424F-880B-060731757A89}" dt="2023-11-12T03:40:15.067" v="64" actId="47"/>
        <pc:sldMkLst>
          <pc:docMk/>
          <pc:sldMk cId="348845382" sldId="3986"/>
        </pc:sldMkLst>
      </pc:sldChg>
      <pc:sldChg chg="del">
        <pc:chgData name="Wei Li" userId="fae33518c2e5a771" providerId="LiveId" clId="{83597C3F-9596-424F-880B-060731757A89}" dt="2023-11-12T03:40:15.067" v="64" actId="47"/>
        <pc:sldMkLst>
          <pc:docMk/>
          <pc:sldMk cId="2251201088" sldId="3987"/>
        </pc:sldMkLst>
      </pc:sldChg>
      <pc:sldChg chg="del">
        <pc:chgData name="Wei Li" userId="fae33518c2e5a771" providerId="LiveId" clId="{83597C3F-9596-424F-880B-060731757A89}" dt="2023-11-12T03:40:15.067" v="64" actId="47"/>
        <pc:sldMkLst>
          <pc:docMk/>
          <pc:sldMk cId="487219830" sldId="3988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4249609382" sldId="3989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2072360471" sldId="3990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2023213135" sldId="3991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1926141560" sldId="3992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4082091543" sldId="3993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473043430" sldId="3994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1624197002" sldId="3995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3141295384" sldId="3996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1217082428" sldId="3997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68945073" sldId="3998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2308712343" sldId="3999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1561468440" sldId="4000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01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02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03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04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05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06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07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08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09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10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11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12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13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14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15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16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17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18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19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20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21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22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23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24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25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26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27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28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29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30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31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32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33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34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35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36"/>
        </pc:sldMkLst>
      </pc:sldChg>
      <pc:sldChg chg="del">
        <pc:chgData name="Wei Li" userId="fae33518c2e5a771" providerId="LiveId" clId="{83597C3F-9596-424F-880B-060731757A89}" dt="2023-11-12T03:39:47.056" v="63" actId="47"/>
        <pc:sldMkLst>
          <pc:docMk/>
          <pc:sldMk cId="0" sldId="4037"/>
        </pc:sldMkLst>
      </pc:sldChg>
      <pc:sldChg chg="del">
        <pc:chgData name="Wei Li" userId="fae33518c2e5a771" providerId="LiveId" clId="{83597C3F-9596-424F-880B-060731757A89}" dt="2023-11-12T03:39:47.056" v="63" actId="47"/>
        <pc:sldMkLst>
          <pc:docMk/>
          <pc:sldMk cId="0" sldId="4038"/>
        </pc:sldMkLst>
      </pc:sldChg>
      <pc:sldChg chg="del">
        <pc:chgData name="Wei Li" userId="fae33518c2e5a771" providerId="LiveId" clId="{83597C3F-9596-424F-880B-060731757A89}" dt="2023-11-12T03:39:47.056" v="63" actId="47"/>
        <pc:sldMkLst>
          <pc:docMk/>
          <pc:sldMk cId="0" sldId="4039"/>
        </pc:sldMkLst>
      </pc:sldChg>
      <pc:sldChg chg="del">
        <pc:chgData name="Wei Li" userId="fae33518c2e5a771" providerId="LiveId" clId="{83597C3F-9596-424F-880B-060731757A89}" dt="2023-11-12T03:39:47.056" v="63" actId="47"/>
        <pc:sldMkLst>
          <pc:docMk/>
          <pc:sldMk cId="0" sldId="4040"/>
        </pc:sldMkLst>
      </pc:sldChg>
      <pc:sldChg chg="del">
        <pc:chgData name="Wei Li" userId="fae33518c2e5a771" providerId="LiveId" clId="{83597C3F-9596-424F-880B-060731757A89}" dt="2023-11-12T03:39:47.056" v="63" actId="47"/>
        <pc:sldMkLst>
          <pc:docMk/>
          <pc:sldMk cId="0" sldId="4041"/>
        </pc:sldMkLst>
      </pc:sldChg>
      <pc:sldChg chg="del">
        <pc:chgData name="Wei Li" userId="fae33518c2e5a771" providerId="LiveId" clId="{83597C3F-9596-424F-880B-060731757A89}" dt="2023-11-12T03:39:47.056" v="63" actId="47"/>
        <pc:sldMkLst>
          <pc:docMk/>
          <pc:sldMk cId="0" sldId="4042"/>
        </pc:sldMkLst>
      </pc:sldChg>
      <pc:sldChg chg="del">
        <pc:chgData name="Wei Li" userId="fae33518c2e5a771" providerId="LiveId" clId="{83597C3F-9596-424F-880B-060731757A89}" dt="2023-11-12T03:39:47.056" v="63" actId="47"/>
        <pc:sldMkLst>
          <pc:docMk/>
          <pc:sldMk cId="0" sldId="4043"/>
        </pc:sldMkLst>
      </pc:sldChg>
      <pc:sldChg chg="del">
        <pc:chgData name="Wei Li" userId="fae33518c2e5a771" providerId="LiveId" clId="{83597C3F-9596-424F-880B-060731757A89}" dt="2023-11-12T03:39:47.056" v="63" actId="47"/>
        <pc:sldMkLst>
          <pc:docMk/>
          <pc:sldMk cId="0" sldId="4044"/>
        </pc:sldMkLst>
      </pc:sldChg>
      <pc:sldChg chg="modSp add mod">
        <pc:chgData name="Wei Li" userId="fae33518c2e5a771" providerId="LiveId" clId="{83597C3F-9596-424F-880B-060731757A89}" dt="2023-11-12T03:38:15.095" v="60" actId="20577"/>
        <pc:sldMkLst>
          <pc:docMk/>
          <pc:sldMk cId="1441545845" sldId="4045"/>
        </pc:sldMkLst>
        <pc:spChg chg="mod">
          <ac:chgData name="Wei Li" userId="fae33518c2e5a771" providerId="LiveId" clId="{83597C3F-9596-424F-880B-060731757A89}" dt="2023-11-12T03:38:15.095" v="60" actId="20577"/>
          <ac:spMkLst>
            <pc:docMk/>
            <pc:sldMk cId="1441545845" sldId="4045"/>
            <ac:spMk id="3" creationId="{89253642-C0DE-7C83-A7A1-3E35788E3CB5}"/>
          </ac:spMkLst>
        </pc:spChg>
      </pc:sldChg>
      <pc:sldChg chg="modSp new del mod">
        <pc:chgData name="Wei Li" userId="fae33518c2e5a771" providerId="LiveId" clId="{83597C3F-9596-424F-880B-060731757A89}" dt="2023-11-12T04:10:39.317" v="71" actId="47"/>
        <pc:sldMkLst>
          <pc:docMk/>
          <pc:sldMk cId="314403199" sldId="5591"/>
        </pc:sldMkLst>
        <pc:spChg chg="mod">
          <ac:chgData name="Wei Li" userId="fae33518c2e5a771" providerId="LiveId" clId="{83597C3F-9596-424F-880B-060731757A89}" dt="2023-11-12T04:10:32.376" v="70"/>
          <ac:spMkLst>
            <pc:docMk/>
            <pc:sldMk cId="314403199" sldId="5591"/>
            <ac:spMk id="2" creationId="{E37EDBA7-7E06-6748-48D5-3A5314F2B736}"/>
          </ac:spMkLst>
        </pc:spChg>
      </pc:sldChg>
      <pc:sldChg chg="addSp delSp modSp new mod modClrScheme chgLayout">
        <pc:chgData name="Wei Li" userId="fae33518c2e5a771" providerId="LiveId" clId="{83597C3F-9596-424F-880B-060731757A89}" dt="2023-11-12T04:13:34.453" v="90" actId="255"/>
        <pc:sldMkLst>
          <pc:docMk/>
          <pc:sldMk cId="1804784486" sldId="5591"/>
        </pc:sldMkLst>
        <pc:spChg chg="del mod ord">
          <ac:chgData name="Wei Li" userId="fae33518c2e5a771" providerId="LiveId" clId="{83597C3F-9596-424F-880B-060731757A89}" dt="2023-11-12T04:12:37.236" v="73" actId="700"/>
          <ac:spMkLst>
            <pc:docMk/>
            <pc:sldMk cId="1804784486" sldId="5591"/>
            <ac:spMk id="2" creationId="{75D42B21-0831-7DB9-F641-54764CECC0EC}"/>
          </ac:spMkLst>
        </pc:spChg>
        <pc:spChg chg="del mod ord">
          <ac:chgData name="Wei Li" userId="fae33518c2e5a771" providerId="LiveId" clId="{83597C3F-9596-424F-880B-060731757A89}" dt="2023-11-12T04:12:37.236" v="73" actId="700"/>
          <ac:spMkLst>
            <pc:docMk/>
            <pc:sldMk cId="1804784486" sldId="5591"/>
            <ac:spMk id="3" creationId="{85521D7C-05A2-F082-F3DC-C18447F299CC}"/>
          </ac:spMkLst>
        </pc:spChg>
        <pc:spChg chg="add mod ord">
          <ac:chgData name="Wei Li" userId="fae33518c2e5a771" providerId="LiveId" clId="{83597C3F-9596-424F-880B-060731757A89}" dt="2023-11-12T04:13:10.516" v="87"/>
          <ac:spMkLst>
            <pc:docMk/>
            <pc:sldMk cId="1804784486" sldId="5591"/>
            <ac:spMk id="4" creationId="{940DD1F3-8C31-8A37-0991-520FBA6F1200}"/>
          </ac:spMkLst>
        </pc:spChg>
        <pc:spChg chg="add mod ord">
          <ac:chgData name="Wei Li" userId="fae33518c2e5a771" providerId="LiveId" clId="{83597C3F-9596-424F-880B-060731757A89}" dt="2023-11-12T04:13:34.453" v="90" actId="255"/>
          <ac:spMkLst>
            <pc:docMk/>
            <pc:sldMk cId="1804784486" sldId="5591"/>
            <ac:spMk id="5" creationId="{D75F0B24-C94E-6954-006E-F29D05A5C36E}"/>
          </ac:spMkLst>
        </pc:spChg>
      </pc:sldChg>
      <pc:sldChg chg="addSp delSp modSp add mod">
        <pc:chgData name="Wei Li" userId="fae33518c2e5a771" providerId="LiveId" clId="{83597C3F-9596-424F-880B-060731757A89}" dt="2023-11-12T04:14:31.666" v="103" actId="1076"/>
        <pc:sldMkLst>
          <pc:docMk/>
          <pc:sldMk cId="2532453098" sldId="5592"/>
        </pc:sldMkLst>
        <pc:spChg chg="add del mod">
          <ac:chgData name="Wei Li" userId="fae33518c2e5a771" providerId="LiveId" clId="{83597C3F-9596-424F-880B-060731757A89}" dt="2023-11-12T04:14:26.989" v="102" actId="478"/>
          <ac:spMkLst>
            <pc:docMk/>
            <pc:sldMk cId="2532453098" sldId="5592"/>
            <ac:spMk id="3" creationId="{6762978E-28DB-C1C8-C552-9AB1EFBBFE47}"/>
          </ac:spMkLst>
        </pc:spChg>
        <pc:spChg chg="del">
          <ac:chgData name="Wei Li" userId="fae33518c2e5a771" providerId="LiveId" clId="{83597C3F-9596-424F-880B-060731757A89}" dt="2023-11-12T04:14:21.328" v="101" actId="478"/>
          <ac:spMkLst>
            <pc:docMk/>
            <pc:sldMk cId="2532453098" sldId="5592"/>
            <ac:spMk id="4" creationId="{940DD1F3-8C31-8A37-0991-520FBA6F1200}"/>
          </ac:spMkLst>
        </pc:spChg>
        <pc:spChg chg="mod">
          <ac:chgData name="Wei Li" userId="fae33518c2e5a771" providerId="LiveId" clId="{83597C3F-9596-424F-880B-060731757A89}" dt="2023-11-12T04:14:31.666" v="103" actId="1076"/>
          <ac:spMkLst>
            <pc:docMk/>
            <pc:sldMk cId="2532453098" sldId="5592"/>
            <ac:spMk id="5" creationId="{D75F0B24-C94E-6954-006E-F29D05A5C36E}"/>
          </ac:spMkLst>
        </pc:spChg>
      </pc:sldChg>
      <pc:sldChg chg="modSp add mod">
        <pc:chgData name="Wei Li" userId="fae33518c2e5a771" providerId="LiveId" clId="{83597C3F-9596-424F-880B-060731757A89}" dt="2023-11-12T04:14:56.307" v="107"/>
        <pc:sldMkLst>
          <pc:docMk/>
          <pc:sldMk cId="3271475250" sldId="5593"/>
        </pc:sldMkLst>
        <pc:spChg chg="mod">
          <ac:chgData name="Wei Li" userId="fae33518c2e5a771" providerId="LiveId" clId="{83597C3F-9596-424F-880B-060731757A89}" dt="2023-11-12T04:14:56.307" v="107"/>
          <ac:spMkLst>
            <pc:docMk/>
            <pc:sldMk cId="3271475250" sldId="5593"/>
            <ac:spMk id="5" creationId="{D75F0B24-C94E-6954-006E-F29D05A5C36E}"/>
          </ac:spMkLst>
        </pc:spChg>
      </pc:sldChg>
      <pc:sldChg chg="modSp add mod">
        <pc:chgData name="Wei Li" userId="fae33518c2e5a771" providerId="LiveId" clId="{83597C3F-9596-424F-880B-060731757A89}" dt="2023-11-12T04:15:14.288" v="115" actId="20577"/>
        <pc:sldMkLst>
          <pc:docMk/>
          <pc:sldMk cId="3430526629" sldId="5594"/>
        </pc:sldMkLst>
        <pc:spChg chg="mod">
          <ac:chgData name="Wei Li" userId="fae33518c2e5a771" providerId="LiveId" clId="{83597C3F-9596-424F-880B-060731757A89}" dt="2023-11-12T04:15:14.288" v="115" actId="20577"/>
          <ac:spMkLst>
            <pc:docMk/>
            <pc:sldMk cId="3430526629" sldId="5594"/>
            <ac:spMk id="5" creationId="{D75F0B24-C94E-6954-006E-F29D05A5C36E}"/>
          </ac:spMkLst>
        </pc:spChg>
      </pc:sldChg>
      <pc:sldChg chg="modSp add mod">
        <pc:chgData name="Wei Li" userId="fae33518c2e5a771" providerId="LiveId" clId="{83597C3F-9596-424F-880B-060731757A89}" dt="2023-11-12T04:16:03.174" v="149" actId="14100"/>
        <pc:sldMkLst>
          <pc:docMk/>
          <pc:sldMk cId="1696001160" sldId="5595"/>
        </pc:sldMkLst>
        <pc:spChg chg="mod">
          <ac:chgData name="Wei Li" userId="fae33518c2e5a771" providerId="LiveId" clId="{83597C3F-9596-424F-880B-060731757A89}" dt="2023-11-12T04:16:03.174" v="149" actId="14100"/>
          <ac:spMkLst>
            <pc:docMk/>
            <pc:sldMk cId="1696001160" sldId="5595"/>
            <ac:spMk id="5" creationId="{D75F0B24-C94E-6954-006E-F29D05A5C36E}"/>
          </ac:spMkLst>
        </pc:spChg>
      </pc:sldChg>
      <pc:sldChg chg="modSp">
        <pc:chgData name="Wei Li" userId="fae33518c2e5a771" providerId="LiveId" clId="{83597C3F-9596-424F-880B-060731757A89}" dt="2023-11-12T04:17:11.018" v="153" actId="14100"/>
        <pc:sldMkLst>
          <pc:docMk/>
          <pc:sldMk cId="0" sldId="5596"/>
        </pc:sldMkLst>
        <pc:spChg chg="mod">
          <ac:chgData name="Wei Li" userId="fae33518c2e5a771" providerId="LiveId" clId="{83597C3F-9596-424F-880B-060731757A89}" dt="2023-11-12T04:17:11.018" v="153" actId="14100"/>
          <ac:spMkLst>
            <pc:docMk/>
            <pc:sldMk cId="0" sldId="5596"/>
            <ac:spMk id="4099" creationId="{792B8EE3-7F89-F04B-7B0B-B37CA4CA14BC}"/>
          </ac:spMkLst>
        </pc:spChg>
      </pc:sldChg>
      <pc:sldChg chg="modSp">
        <pc:chgData name="Wei Li" userId="fae33518c2e5a771" providerId="LiveId" clId="{83597C3F-9596-424F-880B-060731757A89}" dt="2023-11-12T04:17:41.606" v="157" actId="14100"/>
        <pc:sldMkLst>
          <pc:docMk/>
          <pc:sldMk cId="0" sldId="5597"/>
        </pc:sldMkLst>
        <pc:picChg chg="mod">
          <ac:chgData name="Wei Li" userId="fae33518c2e5a771" providerId="LiveId" clId="{83597C3F-9596-424F-880B-060731757A89}" dt="2023-11-12T04:17:41.606" v="157" actId="14100"/>
          <ac:picMkLst>
            <pc:docMk/>
            <pc:sldMk cId="0" sldId="5597"/>
            <ac:picMk id="2050" creationId="{E08723EF-6DF5-B6B7-AF9C-A91BC2752344}"/>
          </ac:picMkLst>
        </pc:picChg>
      </pc:sldChg>
      <pc:sldChg chg="modSp">
        <pc:chgData name="Wei Li" userId="fae33518c2e5a771" providerId="LiveId" clId="{83597C3F-9596-424F-880B-060731757A89}" dt="2023-11-12T04:17:50.460" v="159" actId="14100"/>
        <pc:sldMkLst>
          <pc:docMk/>
          <pc:sldMk cId="0" sldId="5598"/>
        </pc:sldMkLst>
        <pc:picChg chg="mod">
          <ac:chgData name="Wei Li" userId="fae33518c2e5a771" providerId="LiveId" clId="{83597C3F-9596-424F-880B-060731757A89}" dt="2023-11-12T04:17:50.460" v="159" actId="14100"/>
          <ac:picMkLst>
            <pc:docMk/>
            <pc:sldMk cId="0" sldId="5598"/>
            <ac:picMk id="3074" creationId="{0959DB61-7C17-3E2B-4811-DDDF159A9547}"/>
          </ac:picMkLst>
        </pc:picChg>
      </pc:sldChg>
      <pc:sldChg chg="modSp">
        <pc:chgData name="Wei Li" userId="fae33518c2e5a771" providerId="LiveId" clId="{83597C3F-9596-424F-880B-060731757A89}" dt="2023-11-12T04:17:57.313" v="161" actId="14100"/>
        <pc:sldMkLst>
          <pc:docMk/>
          <pc:sldMk cId="0" sldId="5599"/>
        </pc:sldMkLst>
        <pc:picChg chg="mod">
          <ac:chgData name="Wei Li" userId="fae33518c2e5a771" providerId="LiveId" clId="{83597C3F-9596-424F-880B-060731757A89}" dt="2023-11-12T04:17:57.313" v="161" actId="14100"/>
          <ac:picMkLst>
            <pc:docMk/>
            <pc:sldMk cId="0" sldId="5599"/>
            <ac:picMk id="4098" creationId="{2D42B68C-972A-C3D7-366F-B0B7FA5504BE}"/>
          </ac:picMkLst>
        </pc:picChg>
      </pc:sldChg>
      <pc:sldChg chg="addSp delSp modSp mod">
        <pc:chgData name="Wei Li" userId="fae33518c2e5a771" providerId="LiveId" clId="{83597C3F-9596-424F-880B-060731757A89}" dt="2023-11-12T04:36:40.578" v="220"/>
        <pc:sldMkLst>
          <pc:docMk/>
          <pc:sldMk cId="0" sldId="5600"/>
        </pc:sldMkLst>
        <pc:spChg chg="mod">
          <ac:chgData name="Wei Li" userId="fae33518c2e5a771" providerId="LiveId" clId="{83597C3F-9596-424F-880B-060731757A89}" dt="2023-11-12T04:36:19.331" v="217" actId="20577"/>
          <ac:spMkLst>
            <pc:docMk/>
            <pc:sldMk cId="0" sldId="5600"/>
            <ac:spMk id="3074" creationId="{4217262F-A2DB-AE58-3B86-A526EF469983}"/>
          </ac:spMkLst>
        </pc:spChg>
        <pc:spChg chg="mod">
          <ac:chgData name="Wei Li" userId="fae33518c2e5a771" providerId="LiveId" clId="{83597C3F-9596-424F-880B-060731757A89}" dt="2023-11-12T04:36:29.544" v="218"/>
          <ac:spMkLst>
            <pc:docMk/>
            <pc:sldMk cId="0" sldId="5600"/>
            <ac:spMk id="3075" creationId="{955D85D6-0209-DE8D-86BB-3E3B65B01886}"/>
          </ac:spMkLst>
        </pc:spChg>
        <pc:picChg chg="add del mod">
          <ac:chgData name="Wei Li" userId="fae33518c2e5a771" providerId="LiveId" clId="{83597C3F-9596-424F-880B-060731757A89}" dt="2023-11-12T04:36:40.578" v="220"/>
          <ac:picMkLst>
            <pc:docMk/>
            <pc:sldMk cId="0" sldId="5600"/>
            <ac:picMk id="2" creationId="{32AEDA33-BB45-CEDA-0568-8A42373CB665}"/>
          </ac:picMkLst>
        </pc:picChg>
      </pc:sldChg>
      <pc:sldChg chg="addSp delSp modSp add mod">
        <pc:chgData name="Wei Li" userId="fae33518c2e5a771" providerId="LiveId" clId="{83597C3F-9596-424F-880B-060731757A89}" dt="2023-11-12T04:37:23.984" v="230"/>
        <pc:sldMkLst>
          <pc:docMk/>
          <pc:sldMk cId="3912457390" sldId="5601"/>
        </pc:sldMkLst>
        <pc:spChg chg="add del mod">
          <ac:chgData name="Wei Li" userId="fae33518c2e5a771" providerId="LiveId" clId="{83597C3F-9596-424F-880B-060731757A89}" dt="2023-11-12T04:37:17.159" v="229" actId="478"/>
          <ac:spMkLst>
            <pc:docMk/>
            <pc:sldMk cId="3912457390" sldId="5601"/>
            <ac:spMk id="2" creationId="{3CD14CF8-DF7D-2504-4789-1556F19728C3}"/>
          </ac:spMkLst>
        </pc:spChg>
        <pc:spChg chg="add del mod">
          <ac:chgData name="Wei Li" userId="fae33518c2e5a771" providerId="LiveId" clId="{83597C3F-9596-424F-880B-060731757A89}" dt="2023-11-12T04:36:50.967" v="224" actId="478"/>
          <ac:spMkLst>
            <pc:docMk/>
            <pc:sldMk cId="3912457390" sldId="5601"/>
            <ac:spMk id="3" creationId="{89B8CC15-F700-EB25-C813-D43E02759007}"/>
          </ac:spMkLst>
        </pc:spChg>
        <pc:spChg chg="add del mod">
          <ac:chgData name="Wei Li" userId="fae33518c2e5a771" providerId="LiveId" clId="{83597C3F-9596-424F-880B-060731757A89}" dt="2023-11-12T04:37:02.682" v="228" actId="478"/>
          <ac:spMkLst>
            <pc:docMk/>
            <pc:sldMk cId="3912457390" sldId="5601"/>
            <ac:spMk id="4" creationId="{94ADFB39-F6F0-C6FA-1405-73339EE0C9DE}"/>
          </ac:spMkLst>
        </pc:spChg>
        <pc:spChg chg="del">
          <ac:chgData name="Wei Li" userId="fae33518c2e5a771" providerId="LiveId" clId="{83597C3F-9596-424F-880B-060731757A89}" dt="2023-11-12T04:36:46.350" v="222" actId="478"/>
          <ac:spMkLst>
            <pc:docMk/>
            <pc:sldMk cId="3912457390" sldId="5601"/>
            <ac:spMk id="3074" creationId="{4217262F-A2DB-AE58-3B86-A526EF469983}"/>
          </ac:spMkLst>
        </pc:spChg>
        <pc:spChg chg="mod">
          <ac:chgData name="Wei Li" userId="fae33518c2e5a771" providerId="LiveId" clId="{83597C3F-9596-424F-880B-060731757A89}" dt="2023-11-12T04:37:23.984" v="230"/>
          <ac:spMkLst>
            <pc:docMk/>
            <pc:sldMk cId="3912457390" sldId="5601"/>
            <ac:spMk id="3075" creationId="{955D85D6-0209-DE8D-86BB-3E3B65B01886}"/>
          </ac:spMkLst>
        </pc:spChg>
        <pc:picChg chg="add del mod">
          <ac:chgData name="Wei Li" userId="fae33518c2e5a771" providerId="LiveId" clId="{83597C3F-9596-424F-880B-060731757A89}" dt="2023-11-12T04:37:02.682" v="228" actId="478"/>
          <ac:picMkLst>
            <pc:docMk/>
            <pc:sldMk cId="3912457390" sldId="5601"/>
            <ac:picMk id="3078" creationId="{3B769120-0B99-E8F2-038A-DCB19DC7C9C9}"/>
          </ac:picMkLst>
        </pc:picChg>
      </pc:sldChg>
      <pc:sldChg chg="modSp add mod">
        <pc:chgData name="Wei Li" userId="fae33518c2e5a771" providerId="LiveId" clId="{83597C3F-9596-424F-880B-060731757A89}" dt="2023-11-12T04:37:33.862" v="232"/>
        <pc:sldMkLst>
          <pc:docMk/>
          <pc:sldMk cId="2622078305" sldId="5602"/>
        </pc:sldMkLst>
        <pc:spChg chg="mod">
          <ac:chgData name="Wei Li" userId="fae33518c2e5a771" providerId="LiveId" clId="{83597C3F-9596-424F-880B-060731757A89}" dt="2023-11-12T04:37:33.862" v="232"/>
          <ac:spMkLst>
            <pc:docMk/>
            <pc:sldMk cId="2622078305" sldId="5602"/>
            <ac:spMk id="3075" creationId="{955D85D6-0209-DE8D-86BB-3E3B65B01886}"/>
          </ac:spMkLst>
        </pc:spChg>
      </pc:sldChg>
      <pc:sldChg chg="modSp add mod">
        <pc:chgData name="Wei Li" userId="fae33518c2e5a771" providerId="LiveId" clId="{83597C3F-9596-424F-880B-060731757A89}" dt="2023-11-12T04:37:43.221" v="234"/>
        <pc:sldMkLst>
          <pc:docMk/>
          <pc:sldMk cId="3275492051" sldId="5603"/>
        </pc:sldMkLst>
        <pc:spChg chg="mod">
          <ac:chgData name="Wei Li" userId="fae33518c2e5a771" providerId="LiveId" clId="{83597C3F-9596-424F-880B-060731757A89}" dt="2023-11-12T04:37:43.221" v="234"/>
          <ac:spMkLst>
            <pc:docMk/>
            <pc:sldMk cId="3275492051" sldId="5603"/>
            <ac:spMk id="3075" creationId="{955D85D6-0209-DE8D-86BB-3E3B65B01886}"/>
          </ac:spMkLst>
        </pc:spChg>
      </pc:sldChg>
      <pc:sldChg chg="modSp add mod">
        <pc:chgData name="Wei Li" userId="fae33518c2e5a771" providerId="LiveId" clId="{83597C3F-9596-424F-880B-060731757A89}" dt="2023-11-12T04:37:50.722" v="236"/>
        <pc:sldMkLst>
          <pc:docMk/>
          <pc:sldMk cId="3667284626" sldId="5604"/>
        </pc:sldMkLst>
        <pc:spChg chg="mod">
          <ac:chgData name="Wei Li" userId="fae33518c2e5a771" providerId="LiveId" clId="{83597C3F-9596-424F-880B-060731757A89}" dt="2023-11-12T04:37:50.722" v="236"/>
          <ac:spMkLst>
            <pc:docMk/>
            <pc:sldMk cId="3667284626" sldId="5604"/>
            <ac:spMk id="3075" creationId="{955D85D6-0209-DE8D-86BB-3E3B65B01886}"/>
          </ac:spMkLst>
        </pc:spChg>
      </pc:sldChg>
      <pc:sldChg chg="modSp add mod">
        <pc:chgData name="Wei Li" userId="fae33518c2e5a771" providerId="LiveId" clId="{83597C3F-9596-424F-880B-060731757A89}" dt="2023-11-12T04:37:57.658" v="238"/>
        <pc:sldMkLst>
          <pc:docMk/>
          <pc:sldMk cId="4069562513" sldId="5605"/>
        </pc:sldMkLst>
        <pc:spChg chg="mod">
          <ac:chgData name="Wei Li" userId="fae33518c2e5a771" providerId="LiveId" clId="{83597C3F-9596-424F-880B-060731757A89}" dt="2023-11-12T04:37:57.658" v="238"/>
          <ac:spMkLst>
            <pc:docMk/>
            <pc:sldMk cId="4069562513" sldId="5605"/>
            <ac:spMk id="3075" creationId="{955D85D6-0209-DE8D-86BB-3E3B65B01886}"/>
          </ac:spMkLst>
        </pc:spChg>
      </pc:sldChg>
      <pc:sldChg chg="modSp add mod">
        <pc:chgData name="Wei Li" userId="fae33518c2e5a771" providerId="LiveId" clId="{83597C3F-9596-424F-880B-060731757A89}" dt="2023-11-12T04:38:11.203" v="240"/>
        <pc:sldMkLst>
          <pc:docMk/>
          <pc:sldMk cId="4047864709" sldId="5606"/>
        </pc:sldMkLst>
        <pc:spChg chg="mod">
          <ac:chgData name="Wei Li" userId="fae33518c2e5a771" providerId="LiveId" clId="{83597C3F-9596-424F-880B-060731757A89}" dt="2023-11-12T04:38:11.203" v="240"/>
          <ac:spMkLst>
            <pc:docMk/>
            <pc:sldMk cId="4047864709" sldId="5606"/>
            <ac:spMk id="3075" creationId="{955D85D6-0209-DE8D-86BB-3E3B65B01886}"/>
          </ac:spMkLst>
        </pc:spChg>
      </pc:sldChg>
      <pc:sldChg chg="modSp add mod">
        <pc:chgData name="Wei Li" userId="fae33518c2e5a771" providerId="LiveId" clId="{83597C3F-9596-424F-880B-060731757A89}" dt="2023-11-12T04:38:19.986" v="242"/>
        <pc:sldMkLst>
          <pc:docMk/>
          <pc:sldMk cId="1357984407" sldId="5607"/>
        </pc:sldMkLst>
        <pc:spChg chg="mod">
          <ac:chgData name="Wei Li" userId="fae33518c2e5a771" providerId="LiveId" clId="{83597C3F-9596-424F-880B-060731757A89}" dt="2023-11-12T04:38:19.986" v="242"/>
          <ac:spMkLst>
            <pc:docMk/>
            <pc:sldMk cId="1357984407" sldId="5607"/>
            <ac:spMk id="3075" creationId="{955D85D6-0209-DE8D-86BB-3E3B65B01886}"/>
          </ac:spMkLst>
        </pc:spChg>
      </pc:sldChg>
      <pc:sldChg chg="modSp add mod">
        <pc:chgData name="Wei Li" userId="fae33518c2e5a771" providerId="LiveId" clId="{83597C3F-9596-424F-880B-060731757A89}" dt="2023-11-12T04:38:28.443" v="244"/>
        <pc:sldMkLst>
          <pc:docMk/>
          <pc:sldMk cId="3985724323" sldId="5608"/>
        </pc:sldMkLst>
        <pc:spChg chg="mod">
          <ac:chgData name="Wei Li" userId="fae33518c2e5a771" providerId="LiveId" clId="{83597C3F-9596-424F-880B-060731757A89}" dt="2023-11-12T04:38:28.443" v="244"/>
          <ac:spMkLst>
            <pc:docMk/>
            <pc:sldMk cId="3985724323" sldId="5608"/>
            <ac:spMk id="3075" creationId="{955D85D6-0209-DE8D-86BB-3E3B65B01886}"/>
          </ac:spMkLst>
        </pc:spChg>
      </pc:sldChg>
      <pc:sldChg chg="modSp add mod">
        <pc:chgData name="Wei Li" userId="fae33518c2e5a771" providerId="LiveId" clId="{83597C3F-9596-424F-880B-060731757A89}" dt="2023-11-12T04:38:37.462" v="246"/>
        <pc:sldMkLst>
          <pc:docMk/>
          <pc:sldMk cId="2053880349" sldId="5609"/>
        </pc:sldMkLst>
        <pc:spChg chg="mod">
          <ac:chgData name="Wei Li" userId="fae33518c2e5a771" providerId="LiveId" clId="{83597C3F-9596-424F-880B-060731757A89}" dt="2023-11-12T04:38:37.462" v="246"/>
          <ac:spMkLst>
            <pc:docMk/>
            <pc:sldMk cId="2053880349" sldId="5609"/>
            <ac:spMk id="3075" creationId="{955D85D6-0209-DE8D-86BB-3E3B65B01886}"/>
          </ac:spMkLst>
        </pc:spChg>
      </pc:sldChg>
      <pc:sldChg chg="modSp add mod">
        <pc:chgData name="Wei Li" userId="fae33518c2e5a771" providerId="LiveId" clId="{83597C3F-9596-424F-880B-060731757A89}" dt="2023-11-12T04:38:46.861" v="248"/>
        <pc:sldMkLst>
          <pc:docMk/>
          <pc:sldMk cId="4011038528" sldId="5610"/>
        </pc:sldMkLst>
        <pc:spChg chg="mod">
          <ac:chgData name="Wei Li" userId="fae33518c2e5a771" providerId="LiveId" clId="{83597C3F-9596-424F-880B-060731757A89}" dt="2023-11-12T04:38:46.861" v="248"/>
          <ac:spMkLst>
            <pc:docMk/>
            <pc:sldMk cId="4011038528" sldId="5610"/>
            <ac:spMk id="3075" creationId="{955D85D6-0209-DE8D-86BB-3E3B65B01886}"/>
          </ac:spMkLst>
        </pc:spChg>
      </pc:sldChg>
      <pc:sldChg chg="modSp add mod">
        <pc:chgData name="Wei Li" userId="fae33518c2e5a771" providerId="LiveId" clId="{83597C3F-9596-424F-880B-060731757A89}" dt="2023-11-12T04:38:54.982" v="250"/>
        <pc:sldMkLst>
          <pc:docMk/>
          <pc:sldMk cId="3123581761" sldId="5611"/>
        </pc:sldMkLst>
        <pc:spChg chg="mod">
          <ac:chgData name="Wei Li" userId="fae33518c2e5a771" providerId="LiveId" clId="{83597C3F-9596-424F-880B-060731757A89}" dt="2023-11-12T04:38:54.982" v="250"/>
          <ac:spMkLst>
            <pc:docMk/>
            <pc:sldMk cId="3123581761" sldId="5611"/>
            <ac:spMk id="3075" creationId="{955D85D6-0209-DE8D-86BB-3E3B65B01886}"/>
          </ac:spMkLst>
        </pc:spChg>
      </pc:sldChg>
      <pc:sldChg chg="modSp add mod">
        <pc:chgData name="Wei Li" userId="fae33518c2e5a771" providerId="LiveId" clId="{83597C3F-9596-424F-880B-060731757A89}" dt="2023-11-12T04:39:02.722" v="252"/>
        <pc:sldMkLst>
          <pc:docMk/>
          <pc:sldMk cId="2296887727" sldId="5612"/>
        </pc:sldMkLst>
        <pc:spChg chg="mod">
          <ac:chgData name="Wei Li" userId="fae33518c2e5a771" providerId="LiveId" clId="{83597C3F-9596-424F-880B-060731757A89}" dt="2023-11-12T04:39:02.722" v="252"/>
          <ac:spMkLst>
            <pc:docMk/>
            <pc:sldMk cId="2296887727" sldId="5612"/>
            <ac:spMk id="3075" creationId="{955D85D6-0209-DE8D-86BB-3E3B65B01886}"/>
          </ac:spMkLst>
        </pc:spChg>
      </pc:sldChg>
      <pc:sldChg chg="modSp add mod">
        <pc:chgData name="Wei Li" userId="fae33518c2e5a771" providerId="LiveId" clId="{83597C3F-9596-424F-880B-060731757A89}" dt="2023-11-12T04:39:10.294" v="254"/>
        <pc:sldMkLst>
          <pc:docMk/>
          <pc:sldMk cId="1668524255" sldId="5613"/>
        </pc:sldMkLst>
        <pc:spChg chg="mod">
          <ac:chgData name="Wei Li" userId="fae33518c2e5a771" providerId="LiveId" clId="{83597C3F-9596-424F-880B-060731757A89}" dt="2023-11-12T04:39:10.294" v="254"/>
          <ac:spMkLst>
            <pc:docMk/>
            <pc:sldMk cId="1668524255" sldId="5613"/>
            <ac:spMk id="3075" creationId="{955D85D6-0209-DE8D-86BB-3E3B65B01886}"/>
          </ac:spMkLst>
        </pc:spChg>
      </pc:sldChg>
      <pc:sldChg chg="modSp add mod">
        <pc:chgData name="Wei Li" userId="fae33518c2e5a771" providerId="LiveId" clId="{83597C3F-9596-424F-880B-060731757A89}" dt="2023-11-12T04:39:18.758" v="256"/>
        <pc:sldMkLst>
          <pc:docMk/>
          <pc:sldMk cId="1557026630" sldId="5614"/>
        </pc:sldMkLst>
        <pc:spChg chg="mod">
          <ac:chgData name="Wei Li" userId="fae33518c2e5a771" providerId="LiveId" clId="{83597C3F-9596-424F-880B-060731757A89}" dt="2023-11-12T04:39:18.758" v="256"/>
          <ac:spMkLst>
            <pc:docMk/>
            <pc:sldMk cId="1557026630" sldId="5614"/>
            <ac:spMk id="3075" creationId="{955D85D6-0209-DE8D-86BB-3E3B65B01886}"/>
          </ac:spMkLst>
        </pc:spChg>
      </pc:sldChg>
      <pc:sldChg chg="modSp add mod">
        <pc:chgData name="Wei Li" userId="fae33518c2e5a771" providerId="LiveId" clId="{83597C3F-9596-424F-880B-060731757A89}" dt="2023-11-12T04:39:30.830" v="261" actId="20577"/>
        <pc:sldMkLst>
          <pc:docMk/>
          <pc:sldMk cId="714902703" sldId="5615"/>
        </pc:sldMkLst>
        <pc:spChg chg="mod">
          <ac:chgData name="Wei Li" userId="fae33518c2e5a771" providerId="LiveId" clId="{83597C3F-9596-424F-880B-060731757A89}" dt="2023-11-12T04:39:30.830" v="261" actId="20577"/>
          <ac:spMkLst>
            <pc:docMk/>
            <pc:sldMk cId="714902703" sldId="5615"/>
            <ac:spMk id="3075" creationId="{955D85D6-0209-DE8D-86BB-3E3B65B01886}"/>
          </ac:spMkLst>
        </pc:spChg>
      </pc:sldChg>
      <pc:sldChg chg="modSp add mod">
        <pc:chgData name="Wei Li" userId="fae33518c2e5a771" providerId="LiveId" clId="{83597C3F-9596-424F-880B-060731757A89}" dt="2023-11-12T04:53:17.023" v="300" actId="20577"/>
        <pc:sldMkLst>
          <pc:docMk/>
          <pc:sldMk cId="1355953003" sldId="5616"/>
        </pc:sldMkLst>
        <pc:spChg chg="mod">
          <ac:chgData name="Wei Li" userId="fae33518c2e5a771" providerId="LiveId" clId="{83597C3F-9596-424F-880B-060731757A89}" dt="2023-11-12T04:53:17.023" v="300" actId="20577"/>
          <ac:spMkLst>
            <pc:docMk/>
            <pc:sldMk cId="1355953003" sldId="5616"/>
            <ac:spMk id="4" creationId="{AB928B3A-8B07-440E-6532-329534C650BA}"/>
          </ac:spMkLst>
        </pc:spChg>
      </pc:sldChg>
      <pc:sldChg chg="modSp add mod">
        <pc:chgData name="Wei Li" userId="fae33518c2e5a771" providerId="LiveId" clId="{83597C3F-9596-424F-880B-060731757A89}" dt="2023-11-12T04:49:48.703" v="278"/>
        <pc:sldMkLst>
          <pc:docMk/>
          <pc:sldMk cId="4185961323" sldId="5617"/>
        </pc:sldMkLst>
        <pc:spChg chg="mod">
          <ac:chgData name="Wei Li" userId="fae33518c2e5a771" providerId="LiveId" clId="{83597C3F-9596-424F-880B-060731757A89}" dt="2023-11-12T04:49:48.703" v="278"/>
          <ac:spMkLst>
            <pc:docMk/>
            <pc:sldMk cId="4185961323" sldId="5617"/>
            <ac:spMk id="4" creationId="{AB928B3A-8B07-440E-6532-329534C650BA}"/>
          </ac:spMkLst>
        </pc:spChg>
      </pc:sldChg>
      <pc:sldChg chg="addSp delSp modSp add mod">
        <pc:chgData name="Wei Li" userId="fae33518c2e5a771" providerId="LiveId" clId="{83597C3F-9596-424F-880B-060731757A89}" dt="2023-11-12T05:06:45.682" v="357" actId="1076"/>
        <pc:sldMkLst>
          <pc:docMk/>
          <pc:sldMk cId="3890855024" sldId="5618"/>
        </pc:sldMkLst>
        <pc:spChg chg="del">
          <ac:chgData name="Wei Li" userId="fae33518c2e5a771" providerId="LiveId" clId="{83597C3F-9596-424F-880B-060731757A89}" dt="2023-11-12T04:59:50.637" v="303" actId="478"/>
          <ac:spMkLst>
            <pc:docMk/>
            <pc:sldMk cId="3890855024" sldId="5618"/>
            <ac:spMk id="2" creationId="{3421DFAE-E4FA-EB0B-DB52-8CB9E9235B8F}"/>
          </ac:spMkLst>
        </pc:spChg>
        <pc:spChg chg="mod">
          <ac:chgData name="Wei Li" userId="fae33518c2e5a771" providerId="LiveId" clId="{83597C3F-9596-424F-880B-060731757A89}" dt="2023-11-12T05:06:36.726" v="355" actId="14100"/>
          <ac:spMkLst>
            <pc:docMk/>
            <pc:sldMk cId="3890855024" sldId="5618"/>
            <ac:spMk id="3" creationId="{4F3AF343-CBBE-0C47-AE8F-88A9377AEADA}"/>
          </ac:spMkLst>
        </pc:spChg>
        <pc:spChg chg="add del">
          <ac:chgData name="Wei Li" userId="fae33518c2e5a771" providerId="LiveId" clId="{83597C3F-9596-424F-880B-060731757A89}" dt="2023-11-12T04:59:57.094" v="306"/>
          <ac:spMkLst>
            <pc:docMk/>
            <pc:sldMk cId="3890855024" sldId="5618"/>
            <ac:spMk id="5" creationId="{E302ECDE-D414-DD93-C789-3DA6F61FA644}"/>
          </ac:spMkLst>
        </pc:spChg>
        <pc:picChg chg="del">
          <ac:chgData name="Wei Li" userId="fae33518c2e5a771" providerId="LiveId" clId="{83597C3F-9596-424F-880B-060731757A89}" dt="2023-11-12T04:59:05.990" v="302" actId="478"/>
          <ac:picMkLst>
            <pc:docMk/>
            <pc:sldMk cId="3890855024" sldId="5618"/>
            <ac:picMk id="4" creationId="{3C35CE0C-CEBD-86CF-2342-46D280193F3F}"/>
          </ac:picMkLst>
        </pc:picChg>
        <pc:picChg chg="add mod modCrop">
          <ac:chgData name="Wei Li" userId="fae33518c2e5a771" providerId="LiveId" clId="{83597C3F-9596-424F-880B-060731757A89}" dt="2023-11-12T05:06:29.374" v="354" actId="1076"/>
          <ac:picMkLst>
            <pc:docMk/>
            <pc:sldMk cId="3890855024" sldId="5618"/>
            <ac:picMk id="7" creationId="{C4F3D5D1-0142-8EDB-3415-04AB7A8A0995}"/>
          </ac:picMkLst>
        </pc:picChg>
        <pc:picChg chg="add mod">
          <ac:chgData name="Wei Li" userId="fae33518c2e5a771" providerId="LiveId" clId="{83597C3F-9596-424F-880B-060731757A89}" dt="2023-11-12T05:06:45.682" v="357" actId="1076"/>
          <ac:picMkLst>
            <pc:docMk/>
            <pc:sldMk cId="3890855024" sldId="5618"/>
            <ac:picMk id="9" creationId="{079EB425-B733-2259-FEAA-58AE9DAFD638}"/>
          </ac:picMkLst>
        </pc:picChg>
        <pc:picChg chg="add mod">
          <ac:chgData name="Wei Li" userId="fae33518c2e5a771" providerId="LiveId" clId="{83597C3F-9596-424F-880B-060731757A89}" dt="2023-11-12T05:06:39.992" v="356" actId="14100"/>
          <ac:picMkLst>
            <pc:docMk/>
            <pc:sldMk cId="3890855024" sldId="5618"/>
            <ac:picMk id="11" creationId="{2F3E5C10-CE46-6493-FD1F-B9EFB1FC07D4}"/>
          </ac:picMkLst>
        </pc:picChg>
        <pc:picChg chg="add del">
          <ac:chgData name="Wei Li" userId="fae33518c2e5a771" providerId="LiveId" clId="{83597C3F-9596-424F-880B-060731757A89}" dt="2023-11-12T04:59:57.094" v="306"/>
          <ac:picMkLst>
            <pc:docMk/>
            <pc:sldMk cId="3890855024" sldId="5618"/>
            <ac:picMk id="1026" creationId="{B0816BF2-8E24-6A83-5223-9DE600DECB3A}"/>
          </ac:picMkLst>
        </pc:picChg>
      </pc:sldChg>
      <pc:sldChg chg="modSp add mod">
        <pc:chgData name="Wei Li" userId="fae33518c2e5a771" providerId="LiveId" clId="{83597C3F-9596-424F-880B-060731757A89}" dt="2023-11-12T05:00:48.911" v="315"/>
        <pc:sldMkLst>
          <pc:docMk/>
          <pc:sldMk cId="1154389876" sldId="5619"/>
        </pc:sldMkLst>
        <pc:spChg chg="mod">
          <ac:chgData name="Wei Li" userId="fae33518c2e5a771" providerId="LiveId" clId="{83597C3F-9596-424F-880B-060731757A89}" dt="2023-11-12T05:00:48.911" v="315"/>
          <ac:spMkLst>
            <pc:docMk/>
            <pc:sldMk cId="1154389876" sldId="5619"/>
            <ac:spMk id="3" creationId="{4F3AF343-CBBE-0C47-AE8F-88A9377AEADA}"/>
          </ac:spMkLst>
        </pc:spChg>
      </pc:sldChg>
      <pc:sldChg chg="addSp modSp add mod">
        <pc:chgData name="Wei Li" userId="fae33518c2e5a771" providerId="LiveId" clId="{83597C3F-9596-424F-880B-060731757A89}" dt="2023-11-12T05:07:48.382" v="364" actId="14100"/>
        <pc:sldMkLst>
          <pc:docMk/>
          <pc:sldMk cId="4232408352" sldId="5620"/>
        </pc:sldMkLst>
        <pc:spChg chg="mod">
          <ac:chgData name="Wei Li" userId="fae33518c2e5a771" providerId="LiveId" clId="{83597C3F-9596-424F-880B-060731757A89}" dt="2023-11-12T05:07:48.382" v="364" actId="14100"/>
          <ac:spMkLst>
            <pc:docMk/>
            <pc:sldMk cId="4232408352" sldId="5620"/>
            <ac:spMk id="3" creationId="{4F3AF343-CBBE-0C47-AE8F-88A9377AEADA}"/>
          </ac:spMkLst>
        </pc:spChg>
        <pc:picChg chg="add mod">
          <ac:chgData name="Wei Li" userId="fae33518c2e5a771" providerId="LiveId" clId="{83597C3F-9596-424F-880B-060731757A89}" dt="2023-11-12T05:07:45.428" v="363" actId="1076"/>
          <ac:picMkLst>
            <pc:docMk/>
            <pc:sldMk cId="4232408352" sldId="5620"/>
            <ac:picMk id="4" creationId="{642EFCD8-A198-E32F-BFD1-0D36FD540B5C}"/>
          </ac:picMkLst>
        </pc:picChg>
      </pc:sldChg>
      <pc:sldChg chg="addSp delSp modSp add mod">
        <pc:chgData name="Wei Li" userId="fae33518c2e5a771" providerId="LiveId" clId="{83597C3F-9596-424F-880B-060731757A89}" dt="2023-11-12T05:09:34.670" v="376" actId="1076"/>
        <pc:sldMkLst>
          <pc:docMk/>
          <pc:sldMk cId="337059822" sldId="5621"/>
        </pc:sldMkLst>
        <pc:spChg chg="add del">
          <ac:chgData name="Wei Li" userId="fae33518c2e5a771" providerId="LiveId" clId="{83597C3F-9596-424F-880B-060731757A89}" dt="2023-11-12T05:01:54.636" v="322"/>
          <ac:spMkLst>
            <pc:docMk/>
            <pc:sldMk cId="337059822" sldId="5621"/>
            <ac:spMk id="2" creationId="{3E51ACEC-6F4C-0D4F-4EFB-E7F1AC1EDE08}"/>
          </ac:spMkLst>
        </pc:spChg>
        <pc:spChg chg="mod">
          <ac:chgData name="Wei Li" userId="fae33518c2e5a771" providerId="LiveId" clId="{83597C3F-9596-424F-880B-060731757A89}" dt="2023-11-12T05:08:49.587" v="373" actId="27636"/>
          <ac:spMkLst>
            <pc:docMk/>
            <pc:sldMk cId="337059822" sldId="5621"/>
            <ac:spMk id="3" creationId="{4F3AF343-CBBE-0C47-AE8F-88A9377AEADA}"/>
          </ac:spMkLst>
        </pc:spChg>
        <pc:picChg chg="add mod">
          <ac:chgData name="Wei Li" userId="fae33518c2e5a771" providerId="LiveId" clId="{83597C3F-9596-424F-880B-060731757A89}" dt="2023-11-12T05:08:36.078" v="368" actId="1076"/>
          <ac:picMkLst>
            <pc:docMk/>
            <pc:sldMk cId="337059822" sldId="5621"/>
            <ac:picMk id="5" creationId="{5FEA37A5-4325-9C7A-077D-36BFE198FC87}"/>
          </ac:picMkLst>
        </pc:picChg>
        <pc:picChg chg="add mod">
          <ac:chgData name="Wei Li" userId="fae33518c2e5a771" providerId="LiveId" clId="{83597C3F-9596-424F-880B-060731757A89}" dt="2023-11-12T05:09:34.670" v="376" actId="1076"/>
          <ac:picMkLst>
            <pc:docMk/>
            <pc:sldMk cId="337059822" sldId="5621"/>
            <ac:picMk id="7" creationId="{28109827-6B29-1854-AE95-40F3CBC767AC}"/>
          </ac:picMkLst>
        </pc:picChg>
        <pc:picChg chg="add del">
          <ac:chgData name="Wei Li" userId="fae33518c2e5a771" providerId="LiveId" clId="{83597C3F-9596-424F-880B-060731757A89}" dt="2023-11-12T05:01:54.636" v="322"/>
          <ac:picMkLst>
            <pc:docMk/>
            <pc:sldMk cId="337059822" sldId="5621"/>
            <ac:picMk id="2050" creationId="{8AF87EE2-3156-3BE3-C3B7-699F651F6650}"/>
          </ac:picMkLst>
        </pc:picChg>
        <pc:picChg chg="add del">
          <ac:chgData name="Wei Li" userId="fae33518c2e5a771" providerId="LiveId" clId="{83597C3F-9596-424F-880B-060731757A89}" dt="2023-11-12T05:01:54.636" v="322"/>
          <ac:picMkLst>
            <pc:docMk/>
            <pc:sldMk cId="337059822" sldId="5621"/>
            <ac:picMk id="2051" creationId="{752AE5E0-555F-B005-6BA3-3CD4A4864B6D}"/>
          </ac:picMkLst>
        </pc:picChg>
      </pc:sldChg>
      <pc:sldChg chg="addSp modSp add mod">
        <pc:chgData name="Wei Li" userId="fae33518c2e5a771" providerId="LiveId" clId="{83597C3F-9596-424F-880B-060731757A89}" dt="2023-11-12T05:09:54.955" v="378" actId="1076"/>
        <pc:sldMkLst>
          <pc:docMk/>
          <pc:sldMk cId="2698137942" sldId="5622"/>
        </pc:sldMkLst>
        <pc:spChg chg="mod">
          <ac:chgData name="Wei Li" userId="fae33518c2e5a771" providerId="LiveId" clId="{83597C3F-9596-424F-880B-060731757A89}" dt="2023-11-12T05:02:20.107" v="326"/>
          <ac:spMkLst>
            <pc:docMk/>
            <pc:sldMk cId="2698137942" sldId="5622"/>
            <ac:spMk id="3" creationId="{4F3AF343-CBBE-0C47-AE8F-88A9377AEADA}"/>
          </ac:spMkLst>
        </pc:spChg>
        <pc:picChg chg="add mod">
          <ac:chgData name="Wei Li" userId="fae33518c2e5a771" providerId="LiveId" clId="{83597C3F-9596-424F-880B-060731757A89}" dt="2023-11-12T05:09:54.955" v="378" actId="1076"/>
          <ac:picMkLst>
            <pc:docMk/>
            <pc:sldMk cId="2698137942" sldId="5622"/>
            <ac:picMk id="4" creationId="{4D9BD8EA-5AF3-F40B-F98E-BDCAEC12AE1E}"/>
          </ac:picMkLst>
        </pc:picChg>
      </pc:sldChg>
      <pc:sldMasterChg chg="del delSldLayout">
        <pc:chgData name="Wei Li" userId="fae33518c2e5a771" providerId="LiveId" clId="{83597C3F-9596-424F-880B-060731757A89}" dt="2023-11-12T03:39:04.628" v="62" actId="47"/>
        <pc:sldMasterMkLst>
          <pc:docMk/>
          <pc:sldMasterMk cId="4100349434" sldId="2147483759"/>
        </pc:sldMasterMkLst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4120659926" sldId="2147483760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2666474437" sldId="2147483761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3477220525" sldId="2147483762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3407539077" sldId="2147483763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2449816307" sldId="2147483764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3140638144" sldId="2147483765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1645670441" sldId="2147483766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4051510114" sldId="2147483767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3526059507" sldId="2147483768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2668820866" sldId="2147483769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1867344692" sldId="2147483770"/>
          </pc:sldLayoutMkLst>
        </pc:sldLayoutChg>
      </pc:sldMasterChg>
      <pc:sldMasterChg chg="del delSldLayout">
        <pc:chgData name="Wei Li" userId="fae33518c2e5a771" providerId="LiveId" clId="{83597C3F-9596-424F-880B-060731757A89}" dt="2023-11-12T03:39:04.628" v="62" actId="47"/>
        <pc:sldMasterMkLst>
          <pc:docMk/>
          <pc:sldMasterMk cId="4116308890" sldId="2147483809"/>
        </pc:sldMasterMkLst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3650289625" sldId="2147483810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382816931" sldId="2147483811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2568847808" sldId="2147483812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120490938" sldId="2147483813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4077538011" sldId="2147483814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1150929692" sldId="2147483815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2434674167" sldId="2147483816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2423956303" sldId="2147483817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603519800" sldId="2147483818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2041086643" sldId="2147483819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541626874" sldId="2147483820"/>
          </pc:sldLayoutMkLst>
        </pc:sldLayoutChg>
      </pc:sldMasterChg>
      <pc:sldMasterChg chg="del delSldLayout">
        <pc:chgData name="Wei Li" userId="fae33518c2e5a771" providerId="LiveId" clId="{83597C3F-9596-424F-880B-060731757A89}" dt="2023-11-12T03:40:15.067" v="64" actId="47"/>
        <pc:sldMasterMkLst>
          <pc:docMk/>
          <pc:sldMasterMk cId="821492180" sldId="2147483821"/>
        </pc:sldMasterMkLst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1080240659" sldId="2147483822"/>
          </pc:sldLayoutMkLst>
        </pc:sldLayoutChg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1897498276" sldId="2147483823"/>
          </pc:sldLayoutMkLst>
        </pc:sldLayoutChg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2037158886" sldId="2147483824"/>
          </pc:sldLayoutMkLst>
        </pc:sldLayoutChg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920454267" sldId="2147483825"/>
          </pc:sldLayoutMkLst>
        </pc:sldLayoutChg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1554460692" sldId="2147483826"/>
          </pc:sldLayoutMkLst>
        </pc:sldLayoutChg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1617715215" sldId="2147483827"/>
          </pc:sldLayoutMkLst>
        </pc:sldLayoutChg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999343939" sldId="2147483828"/>
          </pc:sldLayoutMkLst>
        </pc:sldLayoutChg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2970911390" sldId="2147483829"/>
          </pc:sldLayoutMkLst>
        </pc:sldLayoutChg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1966523255" sldId="2147483830"/>
          </pc:sldLayoutMkLst>
        </pc:sldLayoutChg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33406291" sldId="2147483831"/>
          </pc:sldLayoutMkLst>
        </pc:sldLayoutChg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673808156" sldId="2147483832"/>
          </pc:sldLayoutMkLst>
        </pc:sldLayoutChg>
      </pc:sldMasterChg>
      <pc:sldMasterChg chg="del delSldLayout">
        <pc:chgData name="Wei Li" userId="fae33518c2e5a771" providerId="LiveId" clId="{83597C3F-9596-424F-880B-060731757A89}" dt="2023-11-12T03:38:32.290" v="61" actId="47"/>
        <pc:sldMasterMkLst>
          <pc:docMk/>
          <pc:sldMasterMk cId="2586098425" sldId="2147483833"/>
        </pc:sldMasterMkLst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1475140696" sldId="2147483834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3788249079" sldId="2147483835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1276746482" sldId="2147483836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2938358779" sldId="2147483837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1091166662" sldId="2147483838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1705085378" sldId="2147483839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1345557975" sldId="2147483840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2388240096" sldId="2147483841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2213049452" sldId="2147483842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4016615235" sldId="2147483843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611919146" sldId="2147483844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480982543" sldId="2147483845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2471051929" sldId="2147483846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1222906405" sldId="2147483847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1486419201" sldId="2147483848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439600679" sldId="2147483849"/>
          </pc:sldLayoutMkLst>
        </pc:sldLayoutChg>
      </pc:sldMasterChg>
      <pc:sldMasterChg chg="del delSldLayout">
        <pc:chgData name="Wei Li" userId="fae33518c2e5a771" providerId="LiveId" clId="{83597C3F-9596-424F-880B-060731757A89}" dt="2023-11-12T03:38:32.290" v="61" actId="47"/>
        <pc:sldMasterMkLst>
          <pc:docMk/>
          <pc:sldMasterMk cId="1455298432" sldId="2147483850"/>
        </pc:sldMasterMkLst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1173375127" sldId="2147483851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3753429555" sldId="2147483852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338048438" sldId="2147483853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3876234011" sldId="2147483854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2933265872" sldId="2147483855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3547400292" sldId="2147483856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37809796" sldId="2147483857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910635594" sldId="2147483858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4191424693" sldId="2147483859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687569357" sldId="2147483860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4175889390" sldId="2147483861"/>
          </pc:sldLayoutMkLst>
        </pc:sldLayoutChg>
      </pc:sldMasterChg>
      <pc:sldMasterChg chg="del delSldLayout">
        <pc:chgData name="Wei Li" userId="fae33518c2e5a771" providerId="LiveId" clId="{83597C3F-9596-424F-880B-060731757A89}" dt="2023-11-12T03:38:32.290" v="61" actId="47"/>
        <pc:sldMasterMkLst>
          <pc:docMk/>
          <pc:sldMasterMk cId="2535646002" sldId="2147483862"/>
        </pc:sldMasterMkLst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35646002" sldId="2147483862"/>
            <pc:sldLayoutMk cId="4100213114" sldId="2147483863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35646002" sldId="2147483862"/>
            <pc:sldLayoutMk cId="3519832055" sldId="2147483864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35646002" sldId="2147483862"/>
            <pc:sldLayoutMk cId="1027540261" sldId="2147483865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35646002" sldId="2147483862"/>
            <pc:sldLayoutMk cId="2505816498" sldId="2147483866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35646002" sldId="2147483862"/>
            <pc:sldLayoutMk cId="2303511761" sldId="2147483867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35646002" sldId="2147483862"/>
            <pc:sldLayoutMk cId="2469286278" sldId="2147483868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35646002" sldId="2147483862"/>
            <pc:sldLayoutMk cId="2116576695" sldId="2147483869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35646002" sldId="2147483862"/>
            <pc:sldLayoutMk cId="3396706138" sldId="2147483870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35646002" sldId="2147483862"/>
            <pc:sldLayoutMk cId="277274595" sldId="2147483871"/>
          </pc:sldLayoutMkLst>
        </pc:sldLayoutChg>
      </pc:sldMasterChg>
      <pc:sldMasterChg chg="del delSldLayout">
        <pc:chgData name="Wei Li" userId="fae33518c2e5a771" providerId="LiveId" clId="{83597C3F-9596-424F-880B-060731757A89}" dt="2023-11-12T03:38:32.290" v="61" actId="47"/>
        <pc:sldMasterMkLst>
          <pc:docMk/>
          <pc:sldMasterMk cId="162025235" sldId="2147483872"/>
        </pc:sldMasterMkLst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1710178314" sldId="2147483873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3322701077" sldId="2147483874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2029744175" sldId="2147483875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2556992023" sldId="2147483876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39363758" sldId="2147483877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2790281469" sldId="2147483878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2627958450" sldId="2147483879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3990372326" sldId="2147483880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1534534833" sldId="2147483881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2814113996" sldId="2147483882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2071717634" sldId="2147483883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4132046558" sldId="2147483884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1834268866" sldId="2147483885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1625359548" sldId="2147483886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3338540481" sldId="2147483887"/>
          </pc:sldLayoutMkLst>
        </pc:sldLayoutChg>
      </pc:sldMasterChg>
      <pc:sldMasterChg chg="del delSldLayout">
        <pc:chgData name="Wei Li" userId="fae33518c2e5a771" providerId="LiveId" clId="{83597C3F-9596-424F-880B-060731757A89}" dt="2023-11-12T03:39:47.056" v="63" actId="47"/>
        <pc:sldMasterMkLst>
          <pc:docMk/>
          <pc:sldMasterMk cId="1752705277" sldId="2147483888"/>
        </pc:sldMasterMkLst>
        <pc:sldLayoutChg chg="del">
          <pc:chgData name="Wei Li" userId="fae33518c2e5a771" providerId="LiveId" clId="{83597C3F-9596-424F-880B-060731757A89}" dt="2023-11-12T03:39:47.056" v="63" actId="47"/>
          <pc:sldLayoutMkLst>
            <pc:docMk/>
            <pc:sldMasterMk cId="1752705277" sldId="2147483888"/>
            <pc:sldLayoutMk cId="4263436880" sldId="2147483889"/>
          </pc:sldLayoutMkLst>
        </pc:sldLayoutChg>
        <pc:sldLayoutChg chg="del">
          <pc:chgData name="Wei Li" userId="fae33518c2e5a771" providerId="LiveId" clId="{83597C3F-9596-424F-880B-060731757A89}" dt="2023-11-12T03:39:47.056" v="63" actId="47"/>
          <pc:sldLayoutMkLst>
            <pc:docMk/>
            <pc:sldMasterMk cId="1752705277" sldId="2147483888"/>
            <pc:sldLayoutMk cId="3604721574" sldId="2147483890"/>
          </pc:sldLayoutMkLst>
        </pc:sldLayoutChg>
        <pc:sldLayoutChg chg="del">
          <pc:chgData name="Wei Li" userId="fae33518c2e5a771" providerId="LiveId" clId="{83597C3F-9596-424F-880B-060731757A89}" dt="2023-11-12T03:39:47.056" v="63" actId="47"/>
          <pc:sldLayoutMkLst>
            <pc:docMk/>
            <pc:sldMasterMk cId="1752705277" sldId="2147483888"/>
            <pc:sldLayoutMk cId="1637807080" sldId="2147483891"/>
          </pc:sldLayoutMkLst>
        </pc:sldLayoutChg>
        <pc:sldLayoutChg chg="del">
          <pc:chgData name="Wei Li" userId="fae33518c2e5a771" providerId="LiveId" clId="{83597C3F-9596-424F-880B-060731757A89}" dt="2023-11-12T03:39:47.056" v="63" actId="47"/>
          <pc:sldLayoutMkLst>
            <pc:docMk/>
            <pc:sldMasterMk cId="1752705277" sldId="2147483888"/>
            <pc:sldLayoutMk cId="1644286105" sldId="2147483892"/>
          </pc:sldLayoutMkLst>
        </pc:sldLayoutChg>
        <pc:sldLayoutChg chg="del">
          <pc:chgData name="Wei Li" userId="fae33518c2e5a771" providerId="LiveId" clId="{83597C3F-9596-424F-880B-060731757A89}" dt="2023-11-12T03:39:47.056" v="63" actId="47"/>
          <pc:sldLayoutMkLst>
            <pc:docMk/>
            <pc:sldMasterMk cId="1752705277" sldId="2147483888"/>
            <pc:sldLayoutMk cId="2540141939" sldId="2147483893"/>
          </pc:sldLayoutMkLst>
        </pc:sldLayoutChg>
        <pc:sldLayoutChg chg="del">
          <pc:chgData name="Wei Li" userId="fae33518c2e5a771" providerId="LiveId" clId="{83597C3F-9596-424F-880B-060731757A89}" dt="2023-11-12T03:39:47.056" v="63" actId="47"/>
          <pc:sldLayoutMkLst>
            <pc:docMk/>
            <pc:sldMasterMk cId="1752705277" sldId="2147483888"/>
            <pc:sldLayoutMk cId="1887578352" sldId="2147483894"/>
          </pc:sldLayoutMkLst>
        </pc:sldLayoutChg>
        <pc:sldLayoutChg chg="del">
          <pc:chgData name="Wei Li" userId="fae33518c2e5a771" providerId="LiveId" clId="{83597C3F-9596-424F-880B-060731757A89}" dt="2023-11-12T03:39:47.056" v="63" actId="47"/>
          <pc:sldLayoutMkLst>
            <pc:docMk/>
            <pc:sldMasterMk cId="1752705277" sldId="2147483888"/>
            <pc:sldLayoutMk cId="98147390" sldId="2147483895"/>
          </pc:sldLayoutMkLst>
        </pc:sldLayoutChg>
        <pc:sldLayoutChg chg="del">
          <pc:chgData name="Wei Li" userId="fae33518c2e5a771" providerId="LiveId" clId="{83597C3F-9596-424F-880B-060731757A89}" dt="2023-11-12T03:39:47.056" v="63" actId="47"/>
          <pc:sldLayoutMkLst>
            <pc:docMk/>
            <pc:sldMasterMk cId="1752705277" sldId="2147483888"/>
            <pc:sldLayoutMk cId="1055161376" sldId="2147483896"/>
          </pc:sldLayoutMkLst>
        </pc:sldLayoutChg>
        <pc:sldLayoutChg chg="del">
          <pc:chgData name="Wei Li" userId="fae33518c2e5a771" providerId="LiveId" clId="{83597C3F-9596-424F-880B-060731757A89}" dt="2023-11-12T03:39:47.056" v="63" actId="47"/>
          <pc:sldLayoutMkLst>
            <pc:docMk/>
            <pc:sldMasterMk cId="1752705277" sldId="2147483888"/>
            <pc:sldLayoutMk cId="2891984178" sldId="2147483897"/>
          </pc:sldLayoutMkLst>
        </pc:sldLayoutChg>
      </pc:sldMasterChg>
    </pc:docChg>
  </pc:docChgLst>
  <pc:docChgLst>
    <pc:chgData name="Wei Li" userId="fae33518c2e5a771" providerId="LiveId" clId="{0F871CF8-2E81-435A-B20D-8982C8558FC0}"/>
    <pc:docChg chg="undo custSel addSld delSld modSld delMainMaster">
      <pc:chgData name="Wei Li" userId="fae33518c2e5a771" providerId="LiveId" clId="{0F871CF8-2E81-435A-B20D-8982C8558FC0}" dt="2024-06-09T05:08:35.190" v="119" actId="2696"/>
      <pc:docMkLst>
        <pc:docMk/>
      </pc:docMkLst>
      <pc:sldChg chg="del">
        <pc:chgData name="Wei Li" userId="fae33518c2e5a771" providerId="LiveId" clId="{0F871CF8-2E81-435A-B20D-8982C8558FC0}" dt="2024-06-09T04:41:39.901" v="43" actId="47"/>
        <pc:sldMkLst>
          <pc:docMk/>
          <pc:sldMk cId="2259308896" sldId="256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677767936" sldId="257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912464418" sldId="258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95663426" sldId="259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3153841569" sldId="260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2372117977" sldId="261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3668304794" sldId="262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3513454494" sldId="263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4013626649" sldId="264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4208652130" sldId="265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4190220480" sldId="266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4041554029" sldId="267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691493705" sldId="268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864113988" sldId="269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4132723494" sldId="270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613732920" sldId="271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856014129" sldId="272"/>
        </pc:sldMkLst>
      </pc:sldChg>
      <pc:sldChg chg="modSp mod">
        <pc:chgData name="Wei Li" userId="fae33518c2e5a771" providerId="LiveId" clId="{0F871CF8-2E81-435A-B20D-8982C8558FC0}" dt="2024-06-09T04:50:23.354" v="56" actId="20577"/>
        <pc:sldMkLst>
          <pc:docMk/>
          <pc:sldMk cId="1095009189" sldId="273"/>
        </pc:sldMkLst>
        <pc:spChg chg="mod">
          <ac:chgData name="Wei Li" userId="fae33518c2e5a771" providerId="LiveId" clId="{0F871CF8-2E81-435A-B20D-8982C8558FC0}" dt="2024-06-09T04:50:23.354" v="56" actId="20577"/>
          <ac:spMkLst>
            <pc:docMk/>
            <pc:sldMk cId="1095009189" sldId="273"/>
            <ac:spMk id="3" creationId="{09B6648E-CE01-28FF-35E2-766E163ED5F7}"/>
          </ac:spMkLst>
        </pc:spChg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2780495413" sldId="274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049027556" sldId="278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2059172141" sldId="279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2447515568" sldId="280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639562092" sldId="281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837391153" sldId="282"/>
        </pc:sldMkLst>
      </pc:sldChg>
      <pc:sldChg chg="del">
        <pc:chgData name="Wei Li" userId="fae33518c2e5a771" providerId="LiveId" clId="{0F871CF8-2E81-435A-B20D-8982C8558FC0}" dt="2024-06-09T04:41:39.901" v="43" actId="47"/>
        <pc:sldMkLst>
          <pc:docMk/>
          <pc:sldMk cId="1959768414" sldId="305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2088281543" sldId="319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4088434307" sldId="320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4256395657" sldId="321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3898766719" sldId="322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315200235" sldId="323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962027877" sldId="324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3271160130" sldId="325"/>
        </pc:sldMkLst>
      </pc:sldChg>
      <pc:sldChg chg="del">
        <pc:chgData name="Wei Li" userId="fae33518c2e5a771" providerId="LiveId" clId="{0F871CF8-2E81-435A-B20D-8982C8558FC0}" dt="2024-06-09T04:41:39.901" v="43" actId="47"/>
        <pc:sldMkLst>
          <pc:docMk/>
          <pc:sldMk cId="402824597" sldId="326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180051711" sldId="327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56934381" sldId="328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668645418" sldId="329"/>
        </pc:sldMkLst>
      </pc:sldChg>
      <pc:sldChg chg="del">
        <pc:chgData name="Wei Li" userId="fae33518c2e5a771" providerId="LiveId" clId="{0F871CF8-2E81-435A-B20D-8982C8558FC0}" dt="2024-06-09T04:41:39.901" v="43" actId="47"/>
        <pc:sldMkLst>
          <pc:docMk/>
          <pc:sldMk cId="281845442" sldId="330"/>
        </pc:sldMkLst>
      </pc:sldChg>
      <pc:sldChg chg="del">
        <pc:chgData name="Wei Li" userId="fae33518c2e5a771" providerId="LiveId" clId="{0F871CF8-2E81-435A-B20D-8982C8558FC0}" dt="2024-06-09T04:41:39.901" v="43" actId="47"/>
        <pc:sldMkLst>
          <pc:docMk/>
          <pc:sldMk cId="3874339318" sldId="331"/>
        </pc:sldMkLst>
      </pc:sldChg>
      <pc:sldChg chg="del">
        <pc:chgData name="Wei Li" userId="fae33518c2e5a771" providerId="LiveId" clId="{0F871CF8-2E81-435A-B20D-8982C8558FC0}" dt="2024-06-09T04:41:39.901" v="43" actId="47"/>
        <pc:sldMkLst>
          <pc:docMk/>
          <pc:sldMk cId="3261751277" sldId="332"/>
        </pc:sldMkLst>
      </pc:sldChg>
      <pc:sldChg chg="del">
        <pc:chgData name="Wei Li" userId="fae33518c2e5a771" providerId="LiveId" clId="{0F871CF8-2E81-435A-B20D-8982C8558FC0}" dt="2024-06-09T04:41:39.901" v="43" actId="47"/>
        <pc:sldMkLst>
          <pc:docMk/>
          <pc:sldMk cId="637158223" sldId="333"/>
        </pc:sldMkLst>
      </pc:sldChg>
      <pc:sldChg chg="del">
        <pc:chgData name="Wei Li" userId="fae33518c2e5a771" providerId="LiveId" clId="{0F871CF8-2E81-435A-B20D-8982C8558FC0}" dt="2024-06-09T04:41:39.901" v="43" actId="47"/>
        <pc:sldMkLst>
          <pc:docMk/>
          <pc:sldMk cId="3442421992" sldId="334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825162414" sldId="335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3117545068" sldId="336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2194438802" sldId="337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2967905526" sldId="338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4239807998" sldId="339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2142788712" sldId="340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1167297842" sldId="342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3353269162" sldId="343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3317744096" sldId="344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69897919" sldId="345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1366933224" sldId="346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3878800381" sldId="347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2007608166" sldId="348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3393106769" sldId="349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2607559212" sldId="350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2199892332" sldId="351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863628619" sldId="352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163339426" sldId="353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163222622" sldId="354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2587633461" sldId="355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2084845141" sldId="356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470561829" sldId="357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2194933000" sldId="358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2955124755" sldId="360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8050331" sldId="361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407784251" sldId="421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0" sldId="562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0" sldId="757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4156970286" sldId="849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299215483" sldId="859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654608681" sldId="861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145325998" sldId="862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2645792373" sldId="863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1437828932" sldId="864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3919414659" sldId="865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2620608190" sldId="866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2089090073" sldId="867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1952388347" sldId="868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1469924806" sldId="870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3632763522" sldId="871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674883112" sldId="872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3765843569" sldId="874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1484732815" sldId="875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3740141072" sldId="876"/>
        </pc:sldMkLst>
      </pc:sldChg>
      <pc:sldChg chg="modSp">
        <pc:chgData name="Wei Li" userId="fae33518c2e5a771" providerId="LiveId" clId="{0F871CF8-2E81-435A-B20D-8982C8558FC0}" dt="2024-06-09T05:02:16.070" v="109"/>
        <pc:sldMkLst>
          <pc:docMk/>
          <pc:sldMk cId="854789590" sldId="3843"/>
        </pc:sldMkLst>
        <pc:spChg chg="mod">
          <ac:chgData name="Wei Li" userId="fae33518c2e5a771" providerId="LiveId" clId="{0F871CF8-2E81-435A-B20D-8982C8558FC0}" dt="2024-06-09T05:02:12.576" v="108"/>
          <ac:spMkLst>
            <pc:docMk/>
            <pc:sldMk cId="854789590" sldId="3843"/>
            <ac:spMk id="4" creationId="{E41E523D-0120-203F-D92C-228BE2F9425B}"/>
          </ac:spMkLst>
        </pc:spChg>
        <pc:spChg chg="mod">
          <ac:chgData name="Wei Li" userId="fae33518c2e5a771" providerId="LiveId" clId="{0F871CF8-2E81-435A-B20D-8982C8558FC0}" dt="2024-06-09T05:02:16.070" v="109"/>
          <ac:spMkLst>
            <pc:docMk/>
            <pc:sldMk cId="854789590" sldId="3843"/>
            <ac:spMk id="9" creationId="{468907E6-2025-1D86-F9DE-3BCFCAADDB58}"/>
          </ac:spMkLst>
        </pc:spChg>
      </pc:sldChg>
      <pc:sldChg chg="modSp mod">
        <pc:chgData name="Wei Li" userId="fae33518c2e5a771" providerId="LiveId" clId="{0F871CF8-2E81-435A-B20D-8982C8558FC0}" dt="2024-06-09T04:52:01.036" v="66" actId="20577"/>
        <pc:sldMkLst>
          <pc:docMk/>
          <pc:sldMk cId="521323180" sldId="3898"/>
        </pc:sldMkLst>
        <pc:spChg chg="mod">
          <ac:chgData name="Wei Li" userId="fae33518c2e5a771" providerId="LiveId" clId="{0F871CF8-2E81-435A-B20D-8982C8558FC0}" dt="2024-06-09T04:52:01.036" v="66" actId="20577"/>
          <ac:spMkLst>
            <pc:docMk/>
            <pc:sldMk cId="521323180" sldId="3898"/>
            <ac:spMk id="4" creationId="{AB928B3A-8B07-440E-6532-329534C650BA}"/>
          </ac:spMkLst>
        </pc:spChg>
      </pc:sldChg>
      <pc:sldChg chg="modSp mod">
        <pc:chgData name="Wei Li" userId="fae33518c2e5a771" providerId="LiveId" clId="{0F871CF8-2E81-435A-B20D-8982C8558FC0}" dt="2024-06-09T04:41:03.869" v="42" actId="20577"/>
        <pc:sldMkLst>
          <pc:docMk/>
          <pc:sldMk cId="1187257088" sldId="3973"/>
        </pc:sldMkLst>
        <pc:spChg chg="mod">
          <ac:chgData name="Wei Li" userId="fae33518c2e5a771" providerId="LiveId" clId="{0F871CF8-2E81-435A-B20D-8982C8558FC0}" dt="2024-06-09T04:41:03.869" v="42" actId="20577"/>
          <ac:spMkLst>
            <pc:docMk/>
            <pc:sldMk cId="1187257088" sldId="3973"/>
            <ac:spMk id="4" creationId="{7BE76194-7459-B931-F5F0-8E5FB6B994A3}"/>
          </ac:spMkLst>
        </pc:spChg>
        <pc:spChg chg="mod">
          <ac:chgData name="Wei Li" userId="fae33518c2e5a771" providerId="LiveId" clId="{0F871CF8-2E81-435A-B20D-8982C8558FC0}" dt="2024-06-09T04:40:30.813" v="10" actId="15"/>
          <ac:spMkLst>
            <pc:docMk/>
            <pc:sldMk cId="1187257088" sldId="3973"/>
            <ac:spMk id="6" creationId="{0A21F562-3CFA-3F91-2050-A2391DC02709}"/>
          </ac:spMkLst>
        </pc:spChg>
      </pc:sldChg>
      <pc:sldChg chg="modSp mod">
        <pc:chgData name="Wei Li" userId="fae33518c2e5a771" providerId="LiveId" clId="{0F871CF8-2E81-435A-B20D-8982C8558FC0}" dt="2024-06-09T04:46:54.374" v="52"/>
        <pc:sldMkLst>
          <pc:docMk/>
          <pc:sldMk cId="939554979" sldId="3976"/>
        </pc:sldMkLst>
        <pc:spChg chg="mod">
          <ac:chgData name="Wei Li" userId="fae33518c2e5a771" providerId="LiveId" clId="{0F871CF8-2E81-435A-B20D-8982C8558FC0}" dt="2024-06-09T04:46:54.374" v="52"/>
          <ac:spMkLst>
            <pc:docMk/>
            <pc:sldMk cId="939554979" sldId="3976"/>
            <ac:spMk id="3" creationId="{89253642-C0DE-7C83-A7A1-3E35788E3CB5}"/>
          </ac:spMkLst>
        </pc:spChg>
      </pc:sldChg>
      <pc:sldChg chg="del">
        <pc:chgData name="Wei Li" userId="fae33518c2e5a771" providerId="LiveId" clId="{0F871CF8-2E81-435A-B20D-8982C8558FC0}" dt="2024-06-09T04:37:20.018" v="0" actId="2696"/>
        <pc:sldMkLst>
          <pc:docMk/>
          <pc:sldMk cId="1833093367" sldId="5629"/>
        </pc:sldMkLst>
      </pc:sldChg>
      <pc:sldChg chg="modSp mod">
        <pc:chgData name="Wei Li" userId="fae33518c2e5a771" providerId="LiveId" clId="{0F871CF8-2E81-435A-B20D-8982C8558FC0}" dt="2024-06-09T04:55:59.506" v="104" actId="20577"/>
        <pc:sldMkLst>
          <pc:docMk/>
          <pc:sldMk cId="1020159893" sldId="5732"/>
        </pc:sldMkLst>
        <pc:spChg chg="mod">
          <ac:chgData name="Wei Li" userId="fae33518c2e5a771" providerId="LiveId" clId="{0F871CF8-2E81-435A-B20D-8982C8558FC0}" dt="2024-06-09T04:55:59.506" v="104" actId="20577"/>
          <ac:spMkLst>
            <pc:docMk/>
            <pc:sldMk cId="1020159893" sldId="5732"/>
            <ac:spMk id="4" creationId="{AB928B3A-8B07-440E-6532-329534C650BA}"/>
          </ac:spMkLst>
        </pc:spChg>
      </pc:sldChg>
      <pc:sldChg chg="modSp mod">
        <pc:chgData name="Wei Li" userId="fae33518c2e5a771" providerId="LiveId" clId="{0F871CF8-2E81-435A-B20D-8982C8558FC0}" dt="2024-06-09T04:55:33.534" v="100" actId="20577"/>
        <pc:sldMkLst>
          <pc:docMk/>
          <pc:sldMk cId="2445843814" sldId="5733"/>
        </pc:sldMkLst>
        <pc:spChg chg="mod">
          <ac:chgData name="Wei Li" userId="fae33518c2e5a771" providerId="LiveId" clId="{0F871CF8-2E81-435A-B20D-8982C8558FC0}" dt="2024-06-09T04:55:33.534" v="100" actId="20577"/>
          <ac:spMkLst>
            <pc:docMk/>
            <pc:sldMk cId="2445843814" sldId="5733"/>
            <ac:spMk id="4" creationId="{AB928B3A-8B07-440E-6532-329534C650BA}"/>
          </ac:spMkLst>
        </pc:spChg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415640745" sldId="5734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3927977157" sldId="5735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4033432232" sldId="5736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2359660861" sldId="5737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888018873" sldId="5738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3212325101" sldId="5739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100458821" sldId="5740"/>
        </pc:sldMkLst>
      </pc:sldChg>
      <pc:sldChg chg="del">
        <pc:chgData name="Wei Li" userId="fae33518c2e5a771" providerId="LiveId" clId="{0F871CF8-2E81-435A-B20D-8982C8558FC0}" dt="2024-06-09T04:41:39.901" v="43" actId="47"/>
        <pc:sldMkLst>
          <pc:docMk/>
          <pc:sldMk cId="2894551787" sldId="5741"/>
        </pc:sldMkLst>
      </pc:sldChg>
      <pc:sldChg chg="modSp mod">
        <pc:chgData name="Wei Li" userId="fae33518c2e5a771" providerId="LiveId" clId="{0F871CF8-2E81-435A-B20D-8982C8558FC0}" dt="2024-06-09T04:55:11.313" v="96" actId="20577"/>
        <pc:sldMkLst>
          <pc:docMk/>
          <pc:sldMk cId="2457818126" sldId="5742"/>
        </pc:sldMkLst>
        <pc:spChg chg="mod">
          <ac:chgData name="Wei Li" userId="fae33518c2e5a771" providerId="LiveId" clId="{0F871CF8-2E81-435A-B20D-8982C8558FC0}" dt="2024-06-09T04:55:11.313" v="96" actId="20577"/>
          <ac:spMkLst>
            <pc:docMk/>
            <pc:sldMk cId="2457818126" sldId="5742"/>
            <ac:spMk id="4" creationId="{AB928B3A-8B07-440E-6532-329534C650BA}"/>
          </ac:spMkLst>
        </pc:spChg>
      </pc:sldChg>
      <pc:sldChg chg="delSp modSp mod">
        <pc:chgData name="Wei Li" userId="fae33518c2e5a771" providerId="LiveId" clId="{0F871CF8-2E81-435A-B20D-8982C8558FC0}" dt="2024-06-09T04:42:56.301" v="46" actId="1076"/>
        <pc:sldMkLst>
          <pc:docMk/>
          <pc:sldMk cId="2483010979" sldId="5745"/>
        </pc:sldMkLst>
        <pc:spChg chg="del">
          <ac:chgData name="Wei Li" userId="fae33518c2e5a771" providerId="LiveId" clId="{0F871CF8-2E81-435A-B20D-8982C8558FC0}" dt="2024-06-09T04:42:52.329" v="45" actId="478"/>
          <ac:spMkLst>
            <pc:docMk/>
            <pc:sldMk cId="2483010979" sldId="5745"/>
            <ac:spMk id="2" creationId="{6027248A-06A5-51F3-FFB9-3CA699E53FDB}"/>
          </ac:spMkLst>
        </pc:spChg>
        <pc:spChg chg="mod">
          <ac:chgData name="Wei Li" userId="fae33518c2e5a771" providerId="LiveId" clId="{0F871CF8-2E81-435A-B20D-8982C8558FC0}" dt="2024-06-09T04:42:56.301" v="46" actId="1076"/>
          <ac:spMkLst>
            <pc:docMk/>
            <pc:sldMk cId="2483010979" sldId="5745"/>
            <ac:spMk id="3" creationId="{08AAB5D5-D118-F904-B121-0C2FF297DB14}"/>
          </ac:spMkLst>
        </pc:spChg>
      </pc:sldChg>
      <pc:sldChg chg="modSp add mod">
        <pc:chgData name="Wei Li" userId="fae33518c2e5a771" providerId="LiveId" clId="{0F871CF8-2E81-435A-B20D-8982C8558FC0}" dt="2024-06-09T04:54:48.287" v="91" actId="6549"/>
        <pc:sldMkLst>
          <pc:docMk/>
          <pc:sldMk cId="3051508905" sldId="5749"/>
        </pc:sldMkLst>
        <pc:spChg chg="mod">
          <ac:chgData name="Wei Li" userId="fae33518c2e5a771" providerId="LiveId" clId="{0F871CF8-2E81-435A-B20D-8982C8558FC0}" dt="2024-06-09T04:54:48.287" v="91" actId="6549"/>
          <ac:spMkLst>
            <pc:docMk/>
            <pc:sldMk cId="3051508905" sldId="5749"/>
            <ac:spMk id="4" creationId="{AB928B3A-8B07-440E-6532-329534C650BA}"/>
          </ac:spMkLst>
        </pc:spChg>
      </pc:sldChg>
      <pc:sldChg chg="modSp add mod">
        <pc:chgData name="Wei Li" userId="fae33518c2e5a771" providerId="LiveId" clId="{0F871CF8-2E81-435A-B20D-8982C8558FC0}" dt="2024-06-09T04:54:32.523" v="87" actId="20577"/>
        <pc:sldMkLst>
          <pc:docMk/>
          <pc:sldMk cId="1885962111" sldId="5750"/>
        </pc:sldMkLst>
        <pc:spChg chg="mod">
          <ac:chgData name="Wei Li" userId="fae33518c2e5a771" providerId="LiveId" clId="{0F871CF8-2E81-435A-B20D-8982C8558FC0}" dt="2024-06-09T04:54:32.523" v="87" actId="20577"/>
          <ac:spMkLst>
            <pc:docMk/>
            <pc:sldMk cId="1885962111" sldId="5750"/>
            <ac:spMk id="4" creationId="{AB928B3A-8B07-440E-6532-329534C650BA}"/>
          </ac:spMkLst>
        </pc:spChg>
      </pc:sldChg>
      <pc:sldChg chg="modSp add mod">
        <pc:chgData name="Wei Li" userId="fae33518c2e5a771" providerId="LiveId" clId="{0F871CF8-2E81-435A-B20D-8982C8558FC0}" dt="2024-06-09T04:56:20.917" v="106" actId="20577"/>
        <pc:sldMkLst>
          <pc:docMk/>
          <pc:sldMk cId="1987632193" sldId="5751"/>
        </pc:sldMkLst>
        <pc:spChg chg="mod">
          <ac:chgData name="Wei Li" userId="fae33518c2e5a771" providerId="LiveId" clId="{0F871CF8-2E81-435A-B20D-8982C8558FC0}" dt="2024-06-09T04:56:20.917" v="106" actId="20577"/>
          <ac:spMkLst>
            <pc:docMk/>
            <pc:sldMk cId="1987632193" sldId="5751"/>
            <ac:spMk id="4" creationId="{AB928B3A-8B07-440E-6532-329534C650BA}"/>
          </ac:spMkLst>
        </pc:spChg>
      </pc:sldChg>
      <pc:sldChg chg="addSp delSp modSp new del modAnim">
        <pc:chgData name="Wei Li" userId="fae33518c2e5a771" providerId="LiveId" clId="{0F871CF8-2E81-435A-B20D-8982C8558FC0}" dt="2024-06-09T05:08:35.190" v="119" actId="2696"/>
        <pc:sldMkLst>
          <pc:docMk/>
          <pc:sldMk cId="290097001" sldId="5752"/>
        </pc:sldMkLst>
        <pc:spChg chg="del">
          <ac:chgData name="Wei Li" userId="fae33518c2e5a771" providerId="LiveId" clId="{0F871CF8-2E81-435A-B20D-8982C8558FC0}" dt="2024-06-09T05:08:09.851" v="112" actId="478"/>
          <ac:spMkLst>
            <pc:docMk/>
            <pc:sldMk cId="290097001" sldId="5752"/>
            <ac:spMk id="2" creationId="{F8188BA4-D87D-F026-D17F-4557B3FFAB03}"/>
          </ac:spMkLst>
        </pc:spChg>
        <pc:spChg chg="del">
          <ac:chgData name="Wei Li" userId="fae33518c2e5a771" providerId="LiveId" clId="{0F871CF8-2E81-435A-B20D-8982C8558FC0}" dt="2024-06-09T05:08:05.436" v="111"/>
          <ac:spMkLst>
            <pc:docMk/>
            <pc:sldMk cId="290097001" sldId="5752"/>
            <ac:spMk id="3" creationId="{88711FF8-B402-5298-5F49-4BD505EA6789}"/>
          </ac:spMkLst>
        </pc:spChg>
        <pc:picChg chg="add mod">
          <ac:chgData name="Wei Li" userId="fae33518c2e5a771" providerId="LiveId" clId="{0F871CF8-2E81-435A-B20D-8982C8558FC0}" dt="2024-06-09T05:08:30.923" v="118" actId="1076"/>
          <ac:picMkLst>
            <pc:docMk/>
            <pc:sldMk cId="290097001" sldId="5752"/>
            <ac:picMk id="4" creationId="{EABDE6FE-DC36-26C4-6EFB-D42A6E679CE2}"/>
          </ac:picMkLst>
        </pc:picChg>
      </pc:sldChg>
      <pc:sldMasterChg chg="del delSldLayout">
        <pc:chgData name="Wei Li" userId="fae33518c2e5a771" providerId="LiveId" clId="{0F871CF8-2E81-435A-B20D-8982C8558FC0}" dt="2024-06-09T04:39:30.085" v="1" actId="47"/>
        <pc:sldMasterMkLst>
          <pc:docMk/>
          <pc:sldMasterMk cId="2553598052" sldId="2147484417"/>
        </pc:sldMasterMkLst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1787516935" sldId="2147484418"/>
          </pc:sldLayoutMkLst>
        </pc:sldLayoutChg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3964553088" sldId="2147484419"/>
          </pc:sldLayoutMkLst>
        </pc:sldLayoutChg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3627216710" sldId="2147484420"/>
          </pc:sldLayoutMkLst>
        </pc:sldLayoutChg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1131516010" sldId="2147484421"/>
          </pc:sldLayoutMkLst>
        </pc:sldLayoutChg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1057567643" sldId="2147484422"/>
          </pc:sldLayoutMkLst>
        </pc:sldLayoutChg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4219784334" sldId="2147484423"/>
          </pc:sldLayoutMkLst>
        </pc:sldLayoutChg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4016969976" sldId="2147484424"/>
          </pc:sldLayoutMkLst>
        </pc:sldLayoutChg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3628458614" sldId="2147484425"/>
          </pc:sldLayoutMkLst>
        </pc:sldLayoutChg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3455675430" sldId="2147484426"/>
          </pc:sldLayoutMkLst>
        </pc:sldLayoutChg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4172199386" sldId="2147484427"/>
          </pc:sldLayoutMkLst>
        </pc:sldLayoutChg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3481804424" sldId="2147484428"/>
          </pc:sldLayoutMkLst>
        </pc:sldLayoutChg>
      </pc:sldMasterChg>
      <pc:sldMasterChg chg="del delSldLayout">
        <pc:chgData name="Wei Li" userId="fae33518c2e5a771" providerId="LiveId" clId="{0F871CF8-2E81-435A-B20D-8982C8558FC0}" dt="2024-06-09T04:37:20.018" v="0" actId="2696"/>
        <pc:sldMasterMkLst>
          <pc:docMk/>
          <pc:sldMasterMk cId="1594537532" sldId="2147484429"/>
        </pc:sldMasterMkLst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2371506615" sldId="2147484430"/>
          </pc:sldLayoutMkLst>
        </pc:sldLayoutChg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615757349" sldId="2147484431"/>
          </pc:sldLayoutMkLst>
        </pc:sldLayoutChg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856229528" sldId="2147484432"/>
          </pc:sldLayoutMkLst>
        </pc:sldLayoutChg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2756611491" sldId="2147484433"/>
          </pc:sldLayoutMkLst>
        </pc:sldLayoutChg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1262569091" sldId="2147484434"/>
          </pc:sldLayoutMkLst>
        </pc:sldLayoutChg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2862861684" sldId="2147484435"/>
          </pc:sldLayoutMkLst>
        </pc:sldLayoutChg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1354356408" sldId="2147484436"/>
          </pc:sldLayoutMkLst>
        </pc:sldLayoutChg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656884935" sldId="2147484437"/>
          </pc:sldLayoutMkLst>
        </pc:sldLayoutChg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2104755208" sldId="2147484438"/>
          </pc:sldLayoutMkLst>
        </pc:sldLayoutChg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2736421357" sldId="2147484439"/>
          </pc:sldLayoutMkLst>
        </pc:sldLayoutChg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1462693774" sldId="2147484440"/>
          </pc:sldLayoutMkLst>
        </pc:sldLayoutChg>
      </pc:sldMasterChg>
      <pc:sldMasterChg chg="del delSldLayout">
        <pc:chgData name="Wei Li" userId="fae33518c2e5a771" providerId="LiveId" clId="{0F871CF8-2E81-435A-B20D-8982C8558FC0}" dt="2024-06-09T04:41:39.901" v="43" actId="47"/>
        <pc:sldMasterMkLst>
          <pc:docMk/>
          <pc:sldMasterMk cId="4140914368" sldId="2147484441"/>
        </pc:sldMasterMkLst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286659816" sldId="2147484442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873133690" sldId="2147484443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824523348" sldId="2147484444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3447351904" sldId="2147484445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3481229252" sldId="2147484446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1388358080" sldId="2147484447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999201720" sldId="2147484448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1417272261" sldId="2147484449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3260794428" sldId="2147484450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2534145823" sldId="2147484451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364163147" sldId="2147484452"/>
          </pc:sldLayoutMkLst>
        </pc:sldLayoutChg>
      </pc:sldMasterChg>
      <pc:sldMasterChg chg="del delSldLayout">
        <pc:chgData name="Wei Li" userId="fae33518c2e5a771" providerId="LiveId" clId="{0F871CF8-2E81-435A-B20D-8982C8558FC0}" dt="2024-06-09T04:41:39.901" v="43" actId="47"/>
        <pc:sldMasterMkLst>
          <pc:docMk/>
          <pc:sldMasterMk cId="3376691527" sldId="2147484453"/>
        </pc:sldMasterMkLst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2454008501" sldId="2147484454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3657447429" sldId="2147484455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4239059333" sldId="2147484456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860195217" sldId="2147484457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415036749" sldId="2147484458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597216433" sldId="2147484459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1058465264" sldId="2147484460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299309080" sldId="2147484461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3805006627" sldId="2147484462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1720399268" sldId="2147484463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2703523749" sldId="2147484464"/>
          </pc:sldLayoutMkLst>
        </pc:sldLayoutChg>
      </pc:sldMasterChg>
      <pc:sldMasterChg chg="del delSldLayout">
        <pc:chgData name="Wei Li" userId="fae33518c2e5a771" providerId="LiveId" clId="{0F871CF8-2E81-435A-B20D-8982C8558FC0}" dt="2024-06-09T04:47:26.406" v="53" actId="47"/>
        <pc:sldMasterMkLst>
          <pc:docMk/>
          <pc:sldMasterMk cId="1808609165" sldId="2147484465"/>
        </pc:sldMasterMkLst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4063097140" sldId="2147484466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3680033305" sldId="2147484467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42120841" sldId="2147484468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821379970" sldId="2147484469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2569582829" sldId="2147484470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3166452250" sldId="2147484471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2628681879" sldId="2147484472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430195477" sldId="2147484473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77004442" sldId="2147484474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4066834954" sldId="2147484475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2388063723" sldId="2147484476"/>
          </pc:sldLayoutMkLst>
        </pc:sldLayoutChg>
      </pc:sldMasterChg>
      <pc:sldMasterChg chg="del delSldLayout">
        <pc:chgData name="Wei Li" userId="fae33518c2e5a771" providerId="LiveId" clId="{0F871CF8-2E81-435A-B20D-8982C8558FC0}" dt="2024-06-09T04:47:26.406" v="53" actId="47"/>
        <pc:sldMasterMkLst>
          <pc:docMk/>
          <pc:sldMasterMk cId="4287801831" sldId="2147484477"/>
        </pc:sldMasterMkLst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2020968031" sldId="2147484478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1766856558" sldId="2147484479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2705793326" sldId="2147484480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789499961" sldId="2147484481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3157479100" sldId="2147484482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1800104973" sldId="2147484483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2816283171" sldId="2147484484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1001762050" sldId="2147484485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3826420813" sldId="2147484486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301974127" sldId="2147484487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1447318876" sldId="2147484488"/>
          </pc:sldLayoutMkLst>
        </pc:sldLayoutChg>
      </pc:sldMasterChg>
      <pc:sldMasterChg chg="del delSldLayout">
        <pc:chgData name="Wei Li" userId="fae33518c2e5a771" providerId="LiveId" clId="{0F871CF8-2E81-435A-B20D-8982C8558FC0}" dt="2024-06-09T04:47:26.406" v="53" actId="47"/>
        <pc:sldMasterMkLst>
          <pc:docMk/>
          <pc:sldMasterMk cId="872619" sldId="2147484489"/>
        </pc:sldMasterMkLst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3233955385" sldId="2147484490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2897710373" sldId="2147484491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3774837431" sldId="2147484492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1708626379" sldId="2147484493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3717102912" sldId="2147484494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1636697618" sldId="2147484495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2155605648" sldId="2147484496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1666833303" sldId="2147484497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2250335254" sldId="2147484498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3042475948" sldId="2147484499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2912530353" sldId="2147484500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1702179426" sldId="2147484501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3216605385" sldId="2147484502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2177386414" sldId="2147484503"/>
          </pc:sldLayoutMkLst>
        </pc:sldLayoutChg>
      </pc:sldMasterChg>
      <pc:sldMasterChg chg="del delSldLayout">
        <pc:chgData name="Wei Li" userId="fae33518c2e5a771" providerId="LiveId" clId="{0F871CF8-2E81-435A-B20D-8982C8558FC0}" dt="2024-06-09T04:47:26.406" v="53" actId="47"/>
        <pc:sldMasterMkLst>
          <pc:docMk/>
          <pc:sldMasterMk cId="2047307408" sldId="2147484504"/>
        </pc:sldMasterMkLst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3934831824" sldId="2147484505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1866572512" sldId="2147484506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588421654" sldId="2147484507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998547569" sldId="2147484508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3212371468" sldId="2147484509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3295696184" sldId="2147484510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2159903454" sldId="2147484511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701757320" sldId="2147484512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1138379120" sldId="2147484513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3177041217" sldId="2147484514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111319137" sldId="2147484515"/>
          </pc:sldLayoutMkLst>
        </pc:sldLayoutChg>
      </pc:sldMasterChg>
      <pc:sldMasterChg chg="del delSldLayout">
        <pc:chgData name="Wei Li" userId="fae33518c2e5a771" providerId="LiveId" clId="{0F871CF8-2E81-435A-B20D-8982C8558FC0}" dt="2024-06-09T04:56:51.022" v="107" actId="47"/>
        <pc:sldMasterMkLst>
          <pc:docMk/>
          <pc:sldMasterMk cId="3237731563" sldId="2147484516"/>
        </pc:sldMasterMkLst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2856033735" sldId="2147484517"/>
          </pc:sldLayoutMkLst>
        </pc:sldLayoutChg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1928477798" sldId="2147484518"/>
          </pc:sldLayoutMkLst>
        </pc:sldLayoutChg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4009012757" sldId="2147484519"/>
          </pc:sldLayoutMkLst>
        </pc:sldLayoutChg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1405895903" sldId="2147484520"/>
          </pc:sldLayoutMkLst>
        </pc:sldLayoutChg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2734462004" sldId="2147484521"/>
          </pc:sldLayoutMkLst>
        </pc:sldLayoutChg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590499294" sldId="2147484522"/>
          </pc:sldLayoutMkLst>
        </pc:sldLayoutChg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1496843159" sldId="2147484523"/>
          </pc:sldLayoutMkLst>
        </pc:sldLayoutChg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2835257491" sldId="2147484524"/>
          </pc:sldLayoutMkLst>
        </pc:sldLayoutChg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1208870045" sldId="2147484525"/>
          </pc:sldLayoutMkLst>
        </pc:sldLayoutChg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3507207945" sldId="2147484526"/>
          </pc:sldLayoutMkLst>
        </pc:sldLayoutChg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421950945" sldId="2147484527"/>
          </pc:sldLayoutMkLst>
        </pc:sldLayoutChg>
      </pc:sldMasterChg>
      <pc:sldMasterChg chg="del delSldLayout">
        <pc:chgData name="Wei Li" userId="fae33518c2e5a771" providerId="LiveId" clId="{0F871CF8-2E81-435A-B20D-8982C8558FC0}" dt="2024-06-09T04:41:39.901" v="43" actId="47"/>
        <pc:sldMasterMkLst>
          <pc:docMk/>
          <pc:sldMasterMk cId="2953926861" sldId="2147484528"/>
        </pc:sldMasterMkLst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2692229505" sldId="2147484529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2761593732" sldId="2147484530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3141414709" sldId="2147484531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273758811" sldId="2147484532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136308632" sldId="2147484533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1208793652" sldId="2147484534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4278939611" sldId="2147484535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2865391539" sldId="2147484536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775768210" sldId="2147484537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767132577" sldId="2147484538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2324043474" sldId="2147484539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1926497861" sldId="2147484540"/>
          </pc:sldLayoutMkLst>
        </pc:sldLayoutChg>
      </pc:sldMasterChg>
    </pc:docChg>
  </pc:docChgLst>
  <pc:docChgLst>
    <pc:chgData name="Wei Li" userId="fae33518c2e5a771" providerId="LiveId" clId="{DF69532B-460A-4831-9EC4-402CEA25902C}"/>
    <pc:docChg chg="undo custSel addSld delSld modSld delMainMaster">
      <pc:chgData name="Wei Li" userId="fae33518c2e5a771" providerId="LiveId" clId="{DF69532B-460A-4831-9EC4-402CEA25902C}" dt="2024-07-14T02:19:08.035" v="254" actId="113"/>
      <pc:docMkLst>
        <pc:docMk/>
      </pc:docMkLst>
      <pc:sldChg chg="modSp mod">
        <pc:chgData name="Wei Li" userId="fae33518c2e5a771" providerId="LiveId" clId="{DF69532B-460A-4831-9EC4-402CEA25902C}" dt="2024-07-14T02:01:11.659" v="210" actId="27636"/>
        <pc:sldMkLst>
          <pc:docMk/>
          <pc:sldMk cId="0" sldId="256"/>
        </pc:sldMkLst>
        <pc:spChg chg="mod">
          <ac:chgData name="Wei Li" userId="fae33518c2e5a771" providerId="LiveId" clId="{DF69532B-460A-4831-9EC4-402CEA25902C}" dt="2024-07-14T02:01:11.659" v="210" actId="27636"/>
          <ac:spMkLst>
            <pc:docMk/>
            <pc:sldMk cId="0" sldId="256"/>
            <ac:spMk id="94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5:46.731" v="2" actId="27636"/>
        <pc:sldMkLst>
          <pc:docMk/>
          <pc:sldMk cId="3561314539" sldId="257"/>
        </pc:sldMkLst>
        <pc:spChg chg="mod">
          <ac:chgData name="Wei Li" userId="fae33518c2e5a771" providerId="LiveId" clId="{DF69532B-460A-4831-9EC4-402CEA25902C}" dt="2024-07-14T01:35:46.731" v="2" actId="27636"/>
          <ac:spMkLst>
            <pc:docMk/>
            <pc:sldMk cId="3561314539" sldId="257"/>
            <ac:spMk id="96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5:46.740" v="3" actId="27636"/>
        <pc:sldMkLst>
          <pc:docMk/>
          <pc:sldMk cId="3790701380" sldId="258"/>
        </pc:sldMkLst>
        <pc:spChg chg="mod">
          <ac:chgData name="Wei Li" userId="fae33518c2e5a771" providerId="LiveId" clId="{DF69532B-460A-4831-9EC4-402CEA25902C}" dt="2024-07-14T01:35:46.740" v="3" actId="27636"/>
          <ac:spMkLst>
            <pc:docMk/>
            <pc:sldMk cId="3790701380" sldId="258"/>
            <ac:spMk id="100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5:46.745" v="4" actId="27636"/>
        <pc:sldMkLst>
          <pc:docMk/>
          <pc:sldMk cId="2670934604" sldId="259"/>
        </pc:sldMkLst>
        <pc:spChg chg="mod">
          <ac:chgData name="Wei Li" userId="fae33518c2e5a771" providerId="LiveId" clId="{DF69532B-460A-4831-9EC4-402CEA25902C}" dt="2024-07-14T01:35:46.745" v="4" actId="27636"/>
          <ac:spMkLst>
            <pc:docMk/>
            <pc:sldMk cId="2670934604" sldId="259"/>
            <ac:spMk id="104" creationId="{00000000-0000-0000-0000-000000000000}"/>
          </ac:spMkLst>
        </pc:spChg>
      </pc:sldChg>
      <pc:sldChg chg="modSp del mod">
        <pc:chgData name="Wei Li" userId="fae33518c2e5a771" providerId="LiveId" clId="{DF69532B-460A-4831-9EC4-402CEA25902C}" dt="2024-07-14T01:35:46.754" v="5" actId="27636"/>
        <pc:sldMkLst>
          <pc:docMk/>
          <pc:sldMk cId="2201836758" sldId="260"/>
        </pc:sldMkLst>
        <pc:spChg chg="mod">
          <ac:chgData name="Wei Li" userId="fae33518c2e5a771" providerId="LiveId" clId="{DF69532B-460A-4831-9EC4-402CEA25902C}" dt="2024-07-14T01:35:46.754" v="5" actId="27636"/>
          <ac:spMkLst>
            <pc:docMk/>
            <pc:sldMk cId="2201836758" sldId="260"/>
            <ac:spMk id="108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5:46.758" v="6" actId="27636"/>
        <pc:sldMkLst>
          <pc:docMk/>
          <pc:sldMk cId="1643321112" sldId="261"/>
        </pc:sldMkLst>
        <pc:spChg chg="mod">
          <ac:chgData name="Wei Li" userId="fae33518c2e5a771" providerId="LiveId" clId="{DF69532B-460A-4831-9EC4-402CEA25902C}" dt="2024-07-14T01:35:46.758" v="6" actId="27636"/>
          <ac:spMkLst>
            <pc:docMk/>
            <pc:sldMk cId="1643321112" sldId="261"/>
            <ac:spMk id="112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5:46.763" v="7" actId="27636"/>
        <pc:sldMkLst>
          <pc:docMk/>
          <pc:sldMk cId="3065023629" sldId="262"/>
        </pc:sldMkLst>
        <pc:spChg chg="mod">
          <ac:chgData name="Wei Li" userId="fae33518c2e5a771" providerId="LiveId" clId="{DF69532B-460A-4831-9EC4-402CEA25902C}" dt="2024-07-14T01:35:46.763" v="7" actId="27636"/>
          <ac:spMkLst>
            <pc:docMk/>
            <pc:sldMk cId="3065023629" sldId="262"/>
            <ac:spMk id="116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5:46.769" v="8" actId="27636"/>
        <pc:sldMkLst>
          <pc:docMk/>
          <pc:sldMk cId="0" sldId="263"/>
        </pc:sldMkLst>
        <pc:spChg chg="mod">
          <ac:chgData name="Wei Li" userId="fae33518c2e5a771" providerId="LiveId" clId="{DF69532B-460A-4831-9EC4-402CEA25902C}" dt="2024-07-14T01:35:46.769" v="8" actId="27636"/>
          <ac:spMkLst>
            <pc:docMk/>
            <pc:sldMk cId="0" sldId="263"/>
            <ac:spMk id="120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5:46.775" v="9" actId="27636"/>
        <pc:sldMkLst>
          <pc:docMk/>
          <pc:sldMk cId="1751642235" sldId="264"/>
        </pc:sldMkLst>
        <pc:spChg chg="mod">
          <ac:chgData name="Wei Li" userId="fae33518c2e5a771" providerId="LiveId" clId="{DF69532B-460A-4831-9EC4-402CEA25902C}" dt="2024-07-14T01:35:46.775" v="9" actId="27636"/>
          <ac:spMkLst>
            <pc:docMk/>
            <pc:sldMk cId="1751642235" sldId="264"/>
            <ac:spMk id="124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5:46.781" v="10" actId="27636"/>
        <pc:sldMkLst>
          <pc:docMk/>
          <pc:sldMk cId="2929603304" sldId="265"/>
        </pc:sldMkLst>
        <pc:spChg chg="mod">
          <ac:chgData name="Wei Li" userId="fae33518c2e5a771" providerId="LiveId" clId="{DF69532B-460A-4831-9EC4-402CEA25902C}" dt="2024-07-14T01:35:46.781" v="10" actId="27636"/>
          <ac:spMkLst>
            <pc:docMk/>
            <pc:sldMk cId="2929603304" sldId="265"/>
            <ac:spMk id="128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5:46.785" v="11" actId="27636"/>
        <pc:sldMkLst>
          <pc:docMk/>
          <pc:sldMk cId="224843889" sldId="266"/>
        </pc:sldMkLst>
        <pc:spChg chg="mod">
          <ac:chgData name="Wei Li" userId="fae33518c2e5a771" providerId="LiveId" clId="{DF69532B-460A-4831-9EC4-402CEA25902C}" dt="2024-07-14T01:35:46.785" v="11" actId="27636"/>
          <ac:spMkLst>
            <pc:docMk/>
            <pc:sldMk cId="224843889" sldId="266"/>
            <ac:spMk id="132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5:46.789" v="12" actId="27636"/>
        <pc:sldMkLst>
          <pc:docMk/>
          <pc:sldMk cId="3151729850" sldId="267"/>
        </pc:sldMkLst>
        <pc:spChg chg="mod">
          <ac:chgData name="Wei Li" userId="fae33518c2e5a771" providerId="LiveId" clId="{DF69532B-460A-4831-9EC4-402CEA25902C}" dt="2024-07-14T01:35:46.789" v="12" actId="27636"/>
          <ac:spMkLst>
            <pc:docMk/>
            <pc:sldMk cId="3151729850" sldId="267"/>
            <ac:spMk id="136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5:46.793" v="13" actId="27636"/>
        <pc:sldMkLst>
          <pc:docMk/>
          <pc:sldMk cId="3813360279" sldId="268"/>
        </pc:sldMkLst>
        <pc:spChg chg="mod">
          <ac:chgData name="Wei Li" userId="fae33518c2e5a771" providerId="LiveId" clId="{DF69532B-460A-4831-9EC4-402CEA25902C}" dt="2024-07-14T01:35:46.793" v="13" actId="27636"/>
          <ac:spMkLst>
            <pc:docMk/>
            <pc:sldMk cId="3813360279" sldId="268"/>
            <ac:spMk id="140" creationId="{00000000-0000-0000-0000-000000000000}"/>
          </ac:spMkLst>
        </pc:spChg>
      </pc:sldChg>
      <pc:sldChg chg="del">
        <pc:chgData name="Wei Li" userId="fae33518c2e5a771" providerId="LiveId" clId="{DF69532B-460A-4831-9EC4-402CEA25902C}" dt="2024-07-14T01:44:10.288" v="62" actId="47"/>
        <pc:sldMkLst>
          <pc:docMk/>
          <pc:sldMk cId="1095009189" sldId="273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0" sldId="277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0" sldId="278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0" sldId="279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0" sldId="280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0" sldId="283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0" sldId="284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0" sldId="285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0" sldId="286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0" sldId="287"/>
        </pc:sldMkLst>
      </pc:sldChg>
      <pc:sldChg chg="del">
        <pc:chgData name="Wei Li" userId="fae33518c2e5a771" providerId="LiveId" clId="{DF69532B-460A-4831-9EC4-402CEA25902C}" dt="2024-07-14T01:42:23.674" v="58" actId="47"/>
        <pc:sldMkLst>
          <pc:docMk/>
          <pc:sldMk cId="3261751277" sldId="332"/>
        </pc:sldMkLst>
      </pc:sldChg>
      <pc:sldChg chg="del">
        <pc:chgData name="Wei Li" userId="fae33518c2e5a771" providerId="LiveId" clId="{DF69532B-460A-4831-9EC4-402CEA25902C}" dt="2024-07-14T02:11:57.119" v="218" actId="47"/>
        <pc:sldMkLst>
          <pc:docMk/>
          <pc:sldMk cId="2814181246" sldId="333"/>
        </pc:sldMkLst>
      </pc:sldChg>
      <pc:sldChg chg="del">
        <pc:chgData name="Wei Li" userId="fae33518c2e5a771" providerId="LiveId" clId="{DF69532B-460A-4831-9EC4-402CEA25902C}" dt="2024-07-14T01:42:23.674" v="58" actId="47"/>
        <pc:sldMkLst>
          <pc:docMk/>
          <pc:sldMk cId="2751267923" sldId="334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2058151511" sldId="375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2543482315" sldId="376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1809621942" sldId="377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499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02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03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04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05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06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07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08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09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10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11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12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13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16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17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18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19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20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21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22"/>
        </pc:sldMkLst>
      </pc:sldChg>
      <pc:sldChg chg="del">
        <pc:chgData name="Wei Li" userId="fae33518c2e5a771" providerId="LiveId" clId="{DF69532B-460A-4831-9EC4-402CEA25902C}" dt="2024-07-14T01:42:34.395" v="60" actId="47"/>
        <pc:sldMkLst>
          <pc:docMk/>
          <pc:sldMk cId="2388773177" sldId="3847"/>
        </pc:sldMkLst>
      </pc:sldChg>
      <pc:sldChg chg="del">
        <pc:chgData name="Wei Li" userId="fae33518c2e5a771" providerId="LiveId" clId="{DF69532B-460A-4831-9EC4-402CEA25902C}" dt="2024-07-14T02:18:20.197" v="250" actId="47"/>
        <pc:sldMkLst>
          <pc:docMk/>
          <pc:sldMk cId="1006101591" sldId="3850"/>
        </pc:sldMkLst>
      </pc:sldChg>
      <pc:sldChg chg="del">
        <pc:chgData name="Wei Li" userId="fae33518c2e5a771" providerId="LiveId" clId="{DF69532B-460A-4831-9EC4-402CEA25902C}" dt="2024-07-14T01:44:10.288" v="62" actId="47"/>
        <pc:sldMkLst>
          <pc:docMk/>
          <pc:sldMk cId="521323180" sldId="3898"/>
        </pc:sldMkLst>
      </pc:sldChg>
      <pc:sldChg chg="modSp mod">
        <pc:chgData name="Wei Li" userId="fae33518c2e5a771" providerId="LiveId" clId="{DF69532B-460A-4831-9EC4-402CEA25902C}" dt="2024-07-14T01:46:47.801" v="100" actId="6549"/>
        <pc:sldMkLst>
          <pc:docMk/>
          <pc:sldMk cId="1187257088" sldId="3973"/>
        </pc:sldMkLst>
        <pc:spChg chg="mod">
          <ac:chgData name="Wei Li" userId="fae33518c2e5a771" providerId="LiveId" clId="{DF69532B-460A-4831-9EC4-402CEA25902C}" dt="2024-07-14T01:46:06.137" v="98" actId="6549"/>
          <ac:spMkLst>
            <pc:docMk/>
            <pc:sldMk cId="1187257088" sldId="3973"/>
            <ac:spMk id="4" creationId="{7BE76194-7459-B931-F5F0-8E5FB6B994A3}"/>
          </ac:spMkLst>
        </pc:spChg>
        <pc:spChg chg="mod">
          <ac:chgData name="Wei Li" userId="fae33518c2e5a771" providerId="LiveId" clId="{DF69532B-460A-4831-9EC4-402CEA25902C}" dt="2024-07-14T01:46:47.801" v="100" actId="6549"/>
          <ac:spMkLst>
            <pc:docMk/>
            <pc:sldMk cId="1187257088" sldId="3973"/>
            <ac:spMk id="6" creationId="{0A21F562-3CFA-3F91-2050-A2391DC02709}"/>
          </ac:spMkLst>
        </pc:spChg>
      </pc:sldChg>
      <pc:sldChg chg="modSp mod">
        <pc:chgData name="Wei Li" userId="fae33518c2e5a771" providerId="LiveId" clId="{DF69532B-460A-4831-9EC4-402CEA25902C}" dt="2024-07-14T02:09:24.587" v="217" actId="255"/>
        <pc:sldMkLst>
          <pc:docMk/>
          <pc:sldMk cId="939554979" sldId="3976"/>
        </pc:sldMkLst>
        <pc:spChg chg="mod">
          <ac:chgData name="Wei Li" userId="fae33518c2e5a771" providerId="LiveId" clId="{DF69532B-460A-4831-9EC4-402CEA25902C}" dt="2024-07-14T02:09:24.587" v="217" actId="255"/>
          <ac:spMkLst>
            <pc:docMk/>
            <pc:sldMk cId="939554979" sldId="3976"/>
            <ac:spMk id="3" creationId="{89253642-C0DE-7C83-A7A1-3E35788E3CB5}"/>
          </ac:spMkLst>
        </pc:spChg>
      </pc:sldChg>
      <pc:sldChg chg="del">
        <pc:chgData name="Wei Li" userId="fae33518c2e5a771" providerId="LiveId" clId="{DF69532B-460A-4831-9EC4-402CEA25902C}" dt="2024-07-14T01:42:38.591" v="61" actId="47"/>
        <pc:sldMkLst>
          <pc:docMk/>
          <pc:sldMk cId="2417170538" sldId="5347"/>
        </pc:sldMkLst>
      </pc:sldChg>
      <pc:sldChg chg="del">
        <pc:chgData name="Wei Li" userId="fae33518c2e5a771" providerId="LiveId" clId="{DF69532B-460A-4831-9EC4-402CEA25902C}" dt="2024-07-14T02:11:57.119" v="218" actId="47"/>
        <pc:sldMkLst>
          <pc:docMk/>
          <pc:sldMk cId="1410347063" sldId="5348"/>
        </pc:sldMkLst>
      </pc:sldChg>
      <pc:sldChg chg="addSp delSp modSp mod">
        <pc:chgData name="Wei Li" userId="fae33518c2e5a771" providerId="LiveId" clId="{DF69532B-460A-4831-9EC4-402CEA25902C}" dt="2024-07-14T02:15:56.404" v="231" actId="1076"/>
        <pc:sldMkLst>
          <pc:docMk/>
          <pc:sldMk cId="473790587" sldId="5350"/>
        </pc:sldMkLst>
        <pc:picChg chg="add del mod">
          <ac:chgData name="Wei Li" userId="fae33518c2e5a771" providerId="LiveId" clId="{DF69532B-460A-4831-9EC4-402CEA25902C}" dt="2024-07-14T02:15:37.624" v="227" actId="478"/>
          <ac:picMkLst>
            <pc:docMk/>
            <pc:sldMk cId="473790587" sldId="5350"/>
            <ac:picMk id="4" creationId="{FF787988-3336-53AA-D765-FB4C4FA87436}"/>
          </ac:picMkLst>
        </pc:picChg>
        <pc:picChg chg="del">
          <ac:chgData name="Wei Li" userId="fae33518c2e5a771" providerId="LiveId" clId="{DF69532B-460A-4831-9EC4-402CEA25902C}" dt="2024-07-14T02:14:26.504" v="219" actId="478"/>
          <ac:picMkLst>
            <pc:docMk/>
            <pc:sldMk cId="473790587" sldId="5350"/>
            <ac:picMk id="5" creationId="{E4AFE04C-2E52-435C-454A-06E07D3EB7CB}"/>
          </ac:picMkLst>
        </pc:picChg>
        <pc:picChg chg="add mod">
          <ac:chgData name="Wei Li" userId="fae33518c2e5a771" providerId="LiveId" clId="{DF69532B-460A-4831-9EC4-402CEA25902C}" dt="2024-07-14T02:15:48.699" v="230" actId="14100"/>
          <ac:picMkLst>
            <pc:docMk/>
            <pc:sldMk cId="473790587" sldId="5350"/>
            <ac:picMk id="8" creationId="{63DC11CD-1339-D9C0-4487-9E21BE2CC70D}"/>
          </ac:picMkLst>
        </pc:picChg>
        <pc:picChg chg="mod">
          <ac:chgData name="Wei Li" userId="fae33518c2e5a771" providerId="LiveId" clId="{DF69532B-460A-4831-9EC4-402CEA25902C}" dt="2024-07-14T02:15:56.404" v="231" actId="1076"/>
          <ac:picMkLst>
            <pc:docMk/>
            <pc:sldMk cId="473790587" sldId="5350"/>
            <ac:picMk id="9" creationId="{AC688E64-D4AA-7F03-52F3-A595418783E7}"/>
          </ac:picMkLst>
        </pc:picChg>
      </pc:sldChg>
      <pc:sldChg chg="del">
        <pc:chgData name="Wei Li" userId="fae33518c2e5a771" providerId="LiveId" clId="{DF69532B-460A-4831-9EC4-402CEA25902C}" dt="2024-07-14T01:44:10.288" v="62" actId="47"/>
        <pc:sldMkLst>
          <pc:docMk/>
          <pc:sldMk cId="1020159893" sldId="5732"/>
        </pc:sldMkLst>
      </pc:sldChg>
      <pc:sldChg chg="del">
        <pc:chgData name="Wei Li" userId="fae33518c2e5a771" providerId="LiveId" clId="{DF69532B-460A-4831-9EC4-402CEA25902C}" dt="2024-07-14T01:44:10.288" v="62" actId="47"/>
        <pc:sldMkLst>
          <pc:docMk/>
          <pc:sldMk cId="2445843814" sldId="5733"/>
        </pc:sldMkLst>
      </pc:sldChg>
      <pc:sldChg chg="del">
        <pc:chgData name="Wei Li" userId="fae33518c2e5a771" providerId="LiveId" clId="{DF69532B-460A-4831-9EC4-402CEA25902C}" dt="2024-07-14T01:44:10.288" v="62" actId="47"/>
        <pc:sldMkLst>
          <pc:docMk/>
          <pc:sldMk cId="2457818126" sldId="5742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743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744"/>
        </pc:sldMkLst>
      </pc:sldChg>
      <pc:sldChg chg="del">
        <pc:chgData name="Wei Li" userId="fae33518c2e5a771" providerId="LiveId" clId="{DF69532B-460A-4831-9EC4-402CEA25902C}" dt="2024-07-14T01:42:23.674" v="58" actId="47"/>
        <pc:sldMkLst>
          <pc:docMk/>
          <pc:sldMk cId="2483010979" sldId="5745"/>
        </pc:sldMkLst>
      </pc:sldChg>
      <pc:sldChg chg="del">
        <pc:chgData name="Wei Li" userId="fae33518c2e5a771" providerId="LiveId" clId="{DF69532B-460A-4831-9EC4-402CEA25902C}" dt="2024-07-14T01:42:23.674" v="58" actId="47"/>
        <pc:sldMkLst>
          <pc:docMk/>
          <pc:sldMk cId="3899465752" sldId="5746"/>
        </pc:sldMkLst>
      </pc:sldChg>
      <pc:sldChg chg="del">
        <pc:chgData name="Wei Li" userId="fae33518c2e5a771" providerId="LiveId" clId="{DF69532B-460A-4831-9EC4-402CEA25902C}" dt="2024-07-14T01:42:23.674" v="58" actId="47"/>
        <pc:sldMkLst>
          <pc:docMk/>
          <pc:sldMk cId="1268581509" sldId="5747"/>
        </pc:sldMkLst>
      </pc:sldChg>
      <pc:sldChg chg="delSp modSp mod">
        <pc:chgData name="Wei Li" userId="fae33518c2e5a771" providerId="LiveId" clId="{DF69532B-460A-4831-9EC4-402CEA25902C}" dt="2024-07-14T02:19:08.035" v="254" actId="113"/>
        <pc:sldMkLst>
          <pc:docMk/>
          <pc:sldMk cId="4012147817" sldId="5748"/>
        </pc:sldMkLst>
        <pc:spChg chg="del">
          <ac:chgData name="Wei Li" userId="fae33518c2e5a771" providerId="LiveId" clId="{DF69532B-460A-4831-9EC4-402CEA25902C}" dt="2024-07-14T02:17:23.048" v="238" actId="478"/>
          <ac:spMkLst>
            <pc:docMk/>
            <pc:sldMk cId="4012147817" sldId="5748"/>
            <ac:spMk id="3" creationId="{005701AA-5663-5201-437A-C56B939E56F7}"/>
          </ac:spMkLst>
        </pc:spChg>
        <pc:spChg chg="mod">
          <ac:chgData name="Wei Li" userId="fae33518c2e5a771" providerId="LiveId" clId="{DF69532B-460A-4831-9EC4-402CEA25902C}" dt="2024-07-14T02:18:03.747" v="246" actId="1076"/>
          <ac:spMkLst>
            <pc:docMk/>
            <pc:sldMk cId="4012147817" sldId="5748"/>
            <ac:spMk id="6" creationId="{BA9E2203-D61E-30C5-6B6B-FC2FBE30F1D8}"/>
          </ac:spMkLst>
        </pc:spChg>
        <pc:spChg chg="mod">
          <ac:chgData name="Wei Li" userId="fae33518c2e5a771" providerId="LiveId" clId="{DF69532B-460A-4831-9EC4-402CEA25902C}" dt="2024-07-14T02:19:08.035" v="254" actId="113"/>
          <ac:spMkLst>
            <pc:docMk/>
            <pc:sldMk cId="4012147817" sldId="5748"/>
            <ac:spMk id="9" creationId="{A9F61778-6808-3EC7-C2B6-5E59282F6AA2}"/>
          </ac:spMkLst>
        </pc:spChg>
        <pc:picChg chg="del">
          <ac:chgData name="Wei Li" userId="fae33518c2e5a771" providerId="LiveId" clId="{DF69532B-460A-4831-9EC4-402CEA25902C}" dt="2024-07-14T02:17:28.364" v="240" actId="478"/>
          <ac:picMkLst>
            <pc:docMk/>
            <pc:sldMk cId="4012147817" sldId="5748"/>
            <ac:picMk id="2" creationId="{90C2B2A1-4467-7483-3338-0A852DABAA41}"/>
          </ac:picMkLst>
        </pc:picChg>
        <pc:picChg chg="del">
          <ac:chgData name="Wei Li" userId="fae33518c2e5a771" providerId="LiveId" clId="{DF69532B-460A-4831-9EC4-402CEA25902C}" dt="2024-07-14T02:17:28.364" v="240" actId="478"/>
          <ac:picMkLst>
            <pc:docMk/>
            <pc:sldMk cId="4012147817" sldId="5748"/>
            <ac:picMk id="4" creationId="{998D217C-0278-DD90-C605-E99B0E5F86EA}"/>
          </ac:picMkLst>
        </pc:picChg>
        <pc:picChg chg="del">
          <ac:chgData name="Wei Li" userId="fae33518c2e5a771" providerId="LiveId" clId="{DF69532B-460A-4831-9EC4-402CEA25902C}" dt="2024-07-14T02:17:28.364" v="240" actId="478"/>
          <ac:picMkLst>
            <pc:docMk/>
            <pc:sldMk cId="4012147817" sldId="5748"/>
            <ac:picMk id="1026" creationId="{EDBE096B-5D29-F926-5454-22DE17506C7D}"/>
          </ac:picMkLst>
        </pc:picChg>
      </pc:sldChg>
      <pc:sldChg chg="del">
        <pc:chgData name="Wei Li" userId="fae33518c2e5a771" providerId="LiveId" clId="{DF69532B-460A-4831-9EC4-402CEA25902C}" dt="2024-07-14T01:44:10.288" v="62" actId="47"/>
        <pc:sldMkLst>
          <pc:docMk/>
          <pc:sldMk cId="3051508905" sldId="5749"/>
        </pc:sldMkLst>
      </pc:sldChg>
      <pc:sldChg chg="del">
        <pc:chgData name="Wei Li" userId="fae33518c2e5a771" providerId="LiveId" clId="{DF69532B-460A-4831-9EC4-402CEA25902C}" dt="2024-07-14T01:44:10.288" v="62" actId="47"/>
        <pc:sldMkLst>
          <pc:docMk/>
          <pc:sldMk cId="1885962111" sldId="5750"/>
        </pc:sldMkLst>
      </pc:sldChg>
      <pc:sldChg chg="del">
        <pc:chgData name="Wei Li" userId="fae33518c2e5a771" providerId="LiveId" clId="{DF69532B-460A-4831-9EC4-402CEA25902C}" dt="2024-07-14T01:44:10.288" v="62" actId="47"/>
        <pc:sldMkLst>
          <pc:docMk/>
          <pc:sldMk cId="1987632193" sldId="5751"/>
        </pc:sldMkLst>
      </pc:sldChg>
      <pc:sldChg chg="del">
        <pc:chgData name="Wei Li" userId="fae33518c2e5a771" providerId="LiveId" clId="{DF69532B-460A-4831-9EC4-402CEA25902C}" dt="2024-07-14T01:41:41.408" v="57" actId="47"/>
        <pc:sldMkLst>
          <pc:docMk/>
          <pc:sldMk cId="4182714121" sldId="5752"/>
        </pc:sldMkLst>
      </pc:sldChg>
      <pc:sldChg chg="modSp mod">
        <pc:chgData name="Wei Li" userId="fae33518c2e5a771" providerId="LiveId" clId="{DF69532B-460A-4831-9EC4-402CEA25902C}" dt="2024-07-14T01:37:23.620" v="32" actId="27636"/>
        <pc:sldMkLst>
          <pc:docMk/>
          <pc:sldMk cId="0" sldId="5753"/>
        </pc:sldMkLst>
        <pc:spChg chg="mod">
          <ac:chgData name="Wei Li" userId="fae33518c2e5a771" providerId="LiveId" clId="{DF69532B-460A-4831-9EC4-402CEA25902C}" dt="2024-07-14T01:37:23.620" v="32" actId="27636"/>
          <ac:spMkLst>
            <pc:docMk/>
            <pc:sldMk cId="0" sldId="5753"/>
            <ac:spMk id="159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7:15.175" v="30" actId="255"/>
        <pc:sldMkLst>
          <pc:docMk/>
          <pc:sldMk cId="0" sldId="5754"/>
        </pc:sldMkLst>
        <pc:spChg chg="mod">
          <ac:chgData name="Wei Li" userId="fae33518c2e5a771" providerId="LiveId" clId="{DF69532B-460A-4831-9EC4-402CEA25902C}" dt="2024-07-14T01:37:15.175" v="30" actId="255"/>
          <ac:spMkLst>
            <pc:docMk/>
            <pc:sldMk cId="0" sldId="5754"/>
            <ac:spMk id="162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7:30.596" v="34" actId="27636"/>
        <pc:sldMkLst>
          <pc:docMk/>
          <pc:sldMk cId="0" sldId="5755"/>
        </pc:sldMkLst>
        <pc:spChg chg="mod">
          <ac:chgData name="Wei Li" userId="fae33518c2e5a771" providerId="LiveId" clId="{DF69532B-460A-4831-9EC4-402CEA25902C}" dt="2024-07-14T01:37:30.596" v="34" actId="27636"/>
          <ac:spMkLst>
            <pc:docMk/>
            <pc:sldMk cId="0" sldId="5755"/>
            <ac:spMk id="167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7:37.017" v="36" actId="27636"/>
        <pc:sldMkLst>
          <pc:docMk/>
          <pc:sldMk cId="0" sldId="5756"/>
        </pc:sldMkLst>
        <pc:spChg chg="mod">
          <ac:chgData name="Wei Li" userId="fae33518c2e5a771" providerId="LiveId" clId="{DF69532B-460A-4831-9EC4-402CEA25902C}" dt="2024-07-14T01:37:37.017" v="36" actId="27636"/>
          <ac:spMkLst>
            <pc:docMk/>
            <pc:sldMk cId="0" sldId="5756"/>
            <ac:spMk id="172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7:45.136" v="38" actId="27636"/>
        <pc:sldMkLst>
          <pc:docMk/>
          <pc:sldMk cId="0" sldId="5757"/>
        </pc:sldMkLst>
        <pc:spChg chg="mod">
          <ac:chgData name="Wei Li" userId="fae33518c2e5a771" providerId="LiveId" clId="{DF69532B-460A-4831-9EC4-402CEA25902C}" dt="2024-07-14T01:37:45.136" v="38" actId="27636"/>
          <ac:spMkLst>
            <pc:docMk/>
            <pc:sldMk cId="0" sldId="5757"/>
            <ac:spMk id="177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7:51.525" v="40" actId="27636"/>
        <pc:sldMkLst>
          <pc:docMk/>
          <pc:sldMk cId="0" sldId="5758"/>
        </pc:sldMkLst>
        <pc:spChg chg="mod">
          <ac:chgData name="Wei Li" userId="fae33518c2e5a771" providerId="LiveId" clId="{DF69532B-460A-4831-9EC4-402CEA25902C}" dt="2024-07-14T01:37:51.525" v="40" actId="27636"/>
          <ac:spMkLst>
            <pc:docMk/>
            <pc:sldMk cId="0" sldId="5758"/>
            <ac:spMk id="180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7:58.638" v="42" actId="27636"/>
        <pc:sldMkLst>
          <pc:docMk/>
          <pc:sldMk cId="0" sldId="5759"/>
        </pc:sldMkLst>
        <pc:spChg chg="mod">
          <ac:chgData name="Wei Li" userId="fae33518c2e5a771" providerId="LiveId" clId="{DF69532B-460A-4831-9EC4-402CEA25902C}" dt="2024-07-14T01:37:58.638" v="42" actId="27636"/>
          <ac:spMkLst>
            <pc:docMk/>
            <pc:sldMk cId="0" sldId="5759"/>
            <ac:spMk id="185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8:03.394" v="44" actId="27636"/>
        <pc:sldMkLst>
          <pc:docMk/>
          <pc:sldMk cId="0" sldId="5760"/>
        </pc:sldMkLst>
        <pc:spChg chg="mod">
          <ac:chgData name="Wei Li" userId="fae33518c2e5a771" providerId="LiveId" clId="{DF69532B-460A-4831-9EC4-402CEA25902C}" dt="2024-07-14T01:38:03.394" v="44" actId="27636"/>
          <ac:spMkLst>
            <pc:docMk/>
            <pc:sldMk cId="0" sldId="5760"/>
            <ac:spMk id="190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8:09.179" v="46" actId="27636"/>
        <pc:sldMkLst>
          <pc:docMk/>
          <pc:sldMk cId="0" sldId="5761"/>
        </pc:sldMkLst>
        <pc:spChg chg="mod">
          <ac:chgData name="Wei Li" userId="fae33518c2e5a771" providerId="LiveId" clId="{DF69532B-460A-4831-9EC4-402CEA25902C}" dt="2024-07-14T01:38:09.179" v="46" actId="27636"/>
          <ac:spMkLst>
            <pc:docMk/>
            <pc:sldMk cId="0" sldId="5761"/>
            <ac:spMk id="195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9:09.024" v="47" actId="27636"/>
        <pc:sldMkLst>
          <pc:docMk/>
          <pc:sldMk cId="0" sldId="5775"/>
        </pc:sldMkLst>
        <pc:spChg chg="mod">
          <ac:chgData name="Wei Li" userId="fae33518c2e5a771" providerId="LiveId" clId="{DF69532B-460A-4831-9EC4-402CEA25902C}" dt="2024-07-14T01:39:09.024" v="47" actId="27636"/>
          <ac:spMkLst>
            <pc:docMk/>
            <pc:sldMk cId="0" sldId="5775"/>
            <ac:spMk id="94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9:33.466" v="52" actId="255"/>
        <pc:sldMkLst>
          <pc:docMk/>
          <pc:sldMk cId="0" sldId="5776"/>
        </pc:sldMkLst>
        <pc:spChg chg="mod">
          <ac:chgData name="Wei Li" userId="fae33518c2e5a771" providerId="LiveId" clId="{DF69532B-460A-4831-9EC4-402CEA25902C}" dt="2024-07-14T01:39:33.466" v="52" actId="255"/>
          <ac:spMkLst>
            <pc:docMk/>
            <pc:sldMk cId="0" sldId="5776"/>
            <ac:spMk id="96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9:48.369" v="54" actId="255"/>
        <pc:sldMkLst>
          <pc:docMk/>
          <pc:sldMk cId="0" sldId="5777"/>
        </pc:sldMkLst>
        <pc:spChg chg="mod">
          <ac:chgData name="Wei Li" userId="fae33518c2e5a771" providerId="LiveId" clId="{DF69532B-460A-4831-9EC4-402CEA25902C}" dt="2024-07-14T01:39:48.369" v="54" actId="255"/>
          <ac:spMkLst>
            <pc:docMk/>
            <pc:sldMk cId="0" sldId="5777"/>
            <ac:spMk id="98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40:00.906" v="56" actId="255"/>
        <pc:sldMkLst>
          <pc:docMk/>
          <pc:sldMk cId="0" sldId="5778"/>
        </pc:sldMkLst>
        <pc:spChg chg="mod">
          <ac:chgData name="Wei Li" userId="fae33518c2e5a771" providerId="LiveId" clId="{DF69532B-460A-4831-9EC4-402CEA25902C}" dt="2024-07-14T01:40:00.906" v="56" actId="255"/>
          <ac:spMkLst>
            <pc:docMk/>
            <pc:sldMk cId="0" sldId="5778"/>
            <ac:spMk id="100" creationId="{00000000-0000-0000-0000-000000000000}"/>
          </ac:spMkLst>
        </pc:spChg>
      </pc:sldChg>
      <pc:sldChg chg="add">
        <pc:chgData name="Wei Li" userId="fae33518c2e5a771" providerId="LiveId" clId="{DF69532B-460A-4831-9EC4-402CEA25902C}" dt="2024-07-14T01:42:32.789" v="59"/>
        <pc:sldMkLst>
          <pc:docMk/>
          <pc:sldMk cId="281733706" sldId="5788"/>
        </pc:sldMkLst>
      </pc:sldChg>
      <pc:sldChg chg="modSp add mod setBg">
        <pc:chgData name="Wei Li" userId="fae33518c2e5a771" providerId="LiveId" clId="{DF69532B-460A-4831-9EC4-402CEA25902C}" dt="2024-07-14T02:18:34.227" v="253" actId="255"/>
        <pc:sldMkLst>
          <pc:docMk/>
          <pc:sldMk cId="3631104944" sldId="5791"/>
        </pc:sldMkLst>
        <pc:spChg chg="mod">
          <ac:chgData name="Wei Li" userId="fae33518c2e5a771" providerId="LiveId" clId="{DF69532B-460A-4831-9EC4-402CEA25902C}" dt="2024-07-14T02:18:34.227" v="253" actId="255"/>
          <ac:spMkLst>
            <pc:docMk/>
            <pc:sldMk cId="3631104944" sldId="5791"/>
            <ac:spMk id="9" creationId="{A9F61778-6808-3EC7-C2B6-5E59282F6AA2}"/>
          </ac:spMkLst>
        </pc:spChg>
      </pc:sldChg>
      <pc:sldMasterChg chg="del delSldLayout">
        <pc:chgData name="Wei Li" userId="fae33518c2e5a771" providerId="LiveId" clId="{DF69532B-460A-4831-9EC4-402CEA25902C}" dt="2024-07-14T01:44:47.683" v="63" actId="47"/>
        <pc:sldMasterMkLst>
          <pc:docMk/>
          <pc:sldMasterMk cId="3789359544" sldId="2147484541"/>
        </pc:sldMasterMkLst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539248462" sldId="2147484542"/>
          </pc:sldLayoutMkLst>
        </pc:sldLayoutChg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1286923052" sldId="2147484543"/>
          </pc:sldLayoutMkLst>
        </pc:sldLayoutChg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3555514015" sldId="2147484544"/>
          </pc:sldLayoutMkLst>
        </pc:sldLayoutChg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1298814251" sldId="2147484545"/>
          </pc:sldLayoutMkLst>
        </pc:sldLayoutChg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1318886411" sldId="2147484546"/>
          </pc:sldLayoutMkLst>
        </pc:sldLayoutChg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1759815827" sldId="2147484547"/>
          </pc:sldLayoutMkLst>
        </pc:sldLayoutChg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1962909438" sldId="2147484548"/>
          </pc:sldLayoutMkLst>
        </pc:sldLayoutChg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77520675" sldId="2147484549"/>
          </pc:sldLayoutMkLst>
        </pc:sldLayoutChg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2928060658" sldId="2147484550"/>
          </pc:sldLayoutMkLst>
        </pc:sldLayoutChg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3681983409" sldId="2147484551"/>
          </pc:sldLayoutMkLst>
        </pc:sldLayoutChg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2649947882" sldId="2147484552"/>
          </pc:sldLayoutMkLst>
        </pc:sldLayoutChg>
      </pc:sldMasterChg>
      <pc:sldMasterChg chg="del delSldLayout">
        <pc:chgData name="Wei Li" userId="fae33518c2e5a771" providerId="LiveId" clId="{DF69532B-460A-4831-9EC4-402CEA25902C}" dt="2024-07-14T01:42:23.674" v="58" actId="47"/>
        <pc:sldMasterMkLst>
          <pc:docMk/>
          <pc:sldMasterMk cId="1722653856" sldId="2147484553"/>
        </pc:sldMasterMkLst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1443944317" sldId="2147484554"/>
          </pc:sldLayoutMkLst>
        </pc:sldLayoutChg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2011170667" sldId="2147484555"/>
          </pc:sldLayoutMkLst>
        </pc:sldLayoutChg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442014914" sldId="2147484556"/>
          </pc:sldLayoutMkLst>
        </pc:sldLayoutChg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1563316768" sldId="2147484557"/>
          </pc:sldLayoutMkLst>
        </pc:sldLayoutChg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122804679" sldId="2147484558"/>
          </pc:sldLayoutMkLst>
        </pc:sldLayoutChg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2699053578" sldId="2147484559"/>
          </pc:sldLayoutMkLst>
        </pc:sldLayoutChg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3544515426" sldId="2147484560"/>
          </pc:sldLayoutMkLst>
        </pc:sldLayoutChg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1002324735" sldId="2147484561"/>
          </pc:sldLayoutMkLst>
        </pc:sldLayoutChg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3843715648" sldId="2147484562"/>
          </pc:sldLayoutMkLst>
        </pc:sldLayoutChg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13825184" sldId="2147484563"/>
          </pc:sldLayoutMkLst>
        </pc:sldLayoutChg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4158648277" sldId="2147484564"/>
          </pc:sldLayoutMkLst>
        </pc:sldLayoutChg>
      </pc:sldMasterChg>
      <pc:sldMasterChg chg="del delSldLayout">
        <pc:chgData name="Wei Li" userId="fae33518c2e5a771" providerId="LiveId" clId="{DF69532B-460A-4831-9EC4-402CEA25902C}" dt="2024-07-14T01:35:21.133" v="0" actId="47"/>
        <pc:sldMasterMkLst>
          <pc:docMk/>
          <pc:sldMasterMk cId="1606511056" sldId="2147484565"/>
        </pc:sldMasterMkLst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3945286740" sldId="2147484566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4027901207" sldId="2147484567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3800869374" sldId="2147484568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870201423" sldId="2147484569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3297530475" sldId="2147484570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2458894637" sldId="2147484571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1109333318" sldId="2147484572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300547168" sldId="2147484573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1398212043" sldId="2147484574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2821473783" sldId="2147484575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1276280398" sldId="2147484576"/>
          </pc:sldLayoutMkLst>
        </pc:sldLayoutChg>
      </pc:sldMasterChg>
      <pc:sldMasterChg chg="del delSldLayout">
        <pc:chgData name="Wei Li" userId="fae33518c2e5a771" providerId="LiveId" clId="{DF69532B-460A-4831-9EC4-402CEA25902C}" dt="2024-07-14T01:35:21.133" v="0" actId="47"/>
        <pc:sldMasterMkLst>
          <pc:docMk/>
          <pc:sldMasterMk cId="3663405457" sldId="2147484577"/>
        </pc:sldMasterMkLst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2512111098" sldId="2147484578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2799925720" sldId="2147484579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1282372774" sldId="2147484580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1238873301" sldId="2147484581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3498474906" sldId="2147484582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1622284688" sldId="2147484583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886331307" sldId="2147484584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3922197770" sldId="2147484585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3264601739" sldId="2147484586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40148844" sldId="2147484587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84386427" sldId="2147484588"/>
          </pc:sldLayoutMkLst>
        </pc:sldLayoutChg>
      </pc:sldMasterChg>
      <pc:sldMasterChg chg="del delSldLayout">
        <pc:chgData name="Wei Li" userId="fae33518c2e5a771" providerId="LiveId" clId="{DF69532B-460A-4831-9EC4-402CEA25902C}" dt="2024-07-14T01:41:41.408" v="57" actId="47"/>
        <pc:sldMasterMkLst>
          <pc:docMk/>
          <pc:sldMasterMk cId="1169265768" sldId="2147484589"/>
        </pc:sldMasterMkLst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3914000510" sldId="2147484590"/>
          </pc:sldLayoutMkLst>
        </pc:sldLayoutChg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3912695835" sldId="2147484591"/>
          </pc:sldLayoutMkLst>
        </pc:sldLayoutChg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1472827324" sldId="2147484592"/>
          </pc:sldLayoutMkLst>
        </pc:sldLayoutChg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2659754510" sldId="2147484593"/>
          </pc:sldLayoutMkLst>
        </pc:sldLayoutChg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2334672716" sldId="2147484594"/>
          </pc:sldLayoutMkLst>
        </pc:sldLayoutChg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595320611" sldId="2147484595"/>
          </pc:sldLayoutMkLst>
        </pc:sldLayoutChg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1191964024" sldId="2147484596"/>
          </pc:sldLayoutMkLst>
        </pc:sldLayoutChg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3199491141" sldId="2147484597"/>
          </pc:sldLayoutMkLst>
        </pc:sldLayoutChg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2692808608" sldId="2147484598"/>
          </pc:sldLayoutMkLst>
        </pc:sldLayoutChg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359302394" sldId="2147484599"/>
          </pc:sldLayoutMkLst>
        </pc:sldLayoutChg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529042396" sldId="2147484600"/>
          </pc:sldLayoutMkLst>
        </pc:sldLayoutChg>
      </pc:sldMasterChg>
      <pc:sldMasterChg chg="del delSldLayout">
        <pc:chgData name="Wei Li" userId="fae33518c2e5a771" providerId="LiveId" clId="{DF69532B-460A-4831-9EC4-402CEA25902C}" dt="2024-07-14T02:11:57.119" v="218" actId="47"/>
        <pc:sldMasterMkLst>
          <pc:docMk/>
          <pc:sldMasterMk cId="3991789201" sldId="2147484668"/>
        </pc:sldMasterMkLst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3742292417" sldId="2147484669"/>
          </pc:sldLayoutMkLst>
        </pc:sldLayoutChg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1764123379" sldId="2147484670"/>
          </pc:sldLayoutMkLst>
        </pc:sldLayoutChg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1401927006" sldId="2147484671"/>
          </pc:sldLayoutMkLst>
        </pc:sldLayoutChg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3628613566" sldId="2147484672"/>
          </pc:sldLayoutMkLst>
        </pc:sldLayoutChg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3140993791" sldId="2147484673"/>
          </pc:sldLayoutMkLst>
        </pc:sldLayoutChg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1388825821" sldId="2147484674"/>
          </pc:sldLayoutMkLst>
        </pc:sldLayoutChg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1243234201" sldId="2147484675"/>
          </pc:sldLayoutMkLst>
        </pc:sldLayoutChg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2397024306" sldId="2147484676"/>
          </pc:sldLayoutMkLst>
        </pc:sldLayoutChg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1403544969" sldId="2147484677"/>
          </pc:sldLayoutMkLst>
        </pc:sldLayoutChg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694549367" sldId="2147484678"/>
          </pc:sldLayoutMkLst>
        </pc:sldLayoutChg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386114898" sldId="2147484679"/>
          </pc:sldLayoutMkLst>
        </pc:sldLayoutChg>
      </pc:sldMasterChg>
    </pc:docChg>
  </pc:docChgLst>
  <pc:docChgLst>
    <pc:chgData name="Wei Li" userId="fae33518c2e5a771" providerId="LiveId" clId="{9F90E46A-48FF-4D7C-962C-6CAEB56ED217}"/>
    <pc:docChg chg="addSld delSld modSld delMainMaster">
      <pc:chgData name="Wei Li" userId="fae33518c2e5a771" providerId="LiveId" clId="{9F90E46A-48FF-4D7C-962C-6CAEB56ED217}" dt="2024-09-22T03:57:28.523" v="80" actId="6549"/>
      <pc:docMkLst>
        <pc:docMk/>
      </pc:docMkLst>
      <pc:sldChg chg="modSp mod">
        <pc:chgData name="Wei Li" userId="fae33518c2e5a771" providerId="LiveId" clId="{9F90E46A-48FF-4D7C-962C-6CAEB56ED217}" dt="2024-09-22T03:54:26.780" v="45" actId="20577"/>
        <pc:sldMkLst>
          <pc:docMk/>
          <pc:sldMk cId="1095009189" sldId="273"/>
        </pc:sldMkLst>
        <pc:spChg chg="mod">
          <ac:chgData name="Wei Li" userId="fae33518c2e5a771" providerId="LiveId" clId="{9F90E46A-48FF-4D7C-962C-6CAEB56ED217}" dt="2024-09-22T03:54:26.780" v="45" actId="20577"/>
          <ac:spMkLst>
            <pc:docMk/>
            <pc:sldMk cId="1095009189" sldId="273"/>
            <ac:spMk id="3" creationId="{09B6648E-CE01-28FF-35E2-766E163ED5F7}"/>
          </ac:spMkLst>
        </pc:spChg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2418116087" sldId="364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681227401" sldId="365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3615027517" sldId="366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1195371506" sldId="367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2388626012" sldId="368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2058151511" sldId="375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2543482315" sldId="376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1809621942" sldId="377"/>
        </pc:sldMkLst>
      </pc:sldChg>
      <pc:sldChg chg="del">
        <pc:chgData name="Wei Li" userId="fae33518c2e5a771" providerId="LiveId" clId="{9F90E46A-48FF-4D7C-962C-6CAEB56ED217}" dt="2024-09-22T03:26:41.195" v="5" actId="47"/>
        <pc:sldMkLst>
          <pc:docMk/>
          <pc:sldMk cId="1069644509" sldId="381"/>
        </pc:sldMkLst>
      </pc:sldChg>
      <pc:sldChg chg="del">
        <pc:chgData name="Wei Li" userId="fae33518c2e5a771" providerId="LiveId" clId="{9F90E46A-48FF-4D7C-962C-6CAEB56ED217}" dt="2024-09-22T03:26:41.195" v="5" actId="47"/>
        <pc:sldMkLst>
          <pc:docMk/>
          <pc:sldMk cId="1881435715" sldId="382"/>
        </pc:sldMkLst>
      </pc:sldChg>
      <pc:sldChg chg="del">
        <pc:chgData name="Wei Li" userId="fae33518c2e5a771" providerId="LiveId" clId="{9F90E46A-48FF-4D7C-962C-6CAEB56ED217}" dt="2024-09-22T03:26:41.195" v="5" actId="47"/>
        <pc:sldMkLst>
          <pc:docMk/>
          <pc:sldMk cId="447809644" sldId="383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3914447219" sldId="387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864966412" sldId="388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1746178304" sldId="389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36168684" sldId="390"/>
        </pc:sldMkLst>
      </pc:sldChg>
      <pc:sldChg chg="del">
        <pc:chgData name="Wei Li" userId="fae33518c2e5a771" providerId="LiveId" clId="{9F90E46A-48FF-4D7C-962C-6CAEB56ED217}" dt="2024-09-22T03:26:41.195" v="5" actId="47"/>
        <pc:sldMkLst>
          <pc:docMk/>
          <pc:sldMk cId="2058646175" sldId="391"/>
        </pc:sldMkLst>
      </pc:sldChg>
      <pc:sldChg chg="del">
        <pc:chgData name="Wei Li" userId="fae33518c2e5a771" providerId="LiveId" clId="{9F90E46A-48FF-4D7C-962C-6CAEB56ED217}" dt="2024-09-22T03:26:41.195" v="5" actId="47"/>
        <pc:sldMkLst>
          <pc:docMk/>
          <pc:sldMk cId="1215136386" sldId="392"/>
        </pc:sldMkLst>
      </pc:sldChg>
      <pc:sldChg chg="del">
        <pc:chgData name="Wei Li" userId="fae33518c2e5a771" providerId="LiveId" clId="{9F90E46A-48FF-4D7C-962C-6CAEB56ED217}" dt="2024-09-22T03:26:41.195" v="5" actId="47"/>
        <pc:sldMkLst>
          <pc:docMk/>
          <pc:sldMk cId="2134460419" sldId="393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2966880236" sldId="394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3214496429" sldId="395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3582144282" sldId="396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2080691001" sldId="397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2029492370" sldId="398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2684220703" sldId="399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576863899" sldId="400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621138635" sldId="401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4062696824" sldId="402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407784251" sldId="421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0" sldId="888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4156970286" sldId="898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0" sldId="914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1907621559" sldId="915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2843817140" sldId="916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1941961618" sldId="917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3553735931" sldId="918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3717786335" sldId="919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1627070678" sldId="920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320641815" sldId="921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1415594728" sldId="922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3218417896" sldId="923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1635144325" sldId="924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2045501948" sldId="925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1732847337" sldId="926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2492026593" sldId="927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890450502" sldId="929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3699569645" sldId="930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397510426" sldId="931"/>
        </pc:sldMkLst>
      </pc:sldChg>
      <pc:sldChg chg="modSp mod">
        <pc:chgData name="Wei Li" userId="fae33518c2e5a771" providerId="LiveId" clId="{9F90E46A-48FF-4D7C-962C-6CAEB56ED217}" dt="2024-09-22T03:57:28.523" v="80" actId="6549"/>
        <pc:sldMkLst>
          <pc:docMk/>
          <pc:sldMk cId="252876147" sldId="960"/>
        </pc:sldMkLst>
        <pc:spChg chg="mod">
          <ac:chgData name="Wei Li" userId="fae33518c2e5a771" providerId="LiveId" clId="{9F90E46A-48FF-4D7C-962C-6CAEB56ED217}" dt="2024-09-22T03:57:28.523" v="80" actId="6549"/>
          <ac:spMkLst>
            <pc:docMk/>
            <pc:sldMk cId="252876147" sldId="960"/>
            <ac:spMk id="3" creationId="{43C66B0D-EB67-8E7E-A0F4-2BCBA60641F0}"/>
          </ac:spMkLst>
        </pc:spChg>
        <pc:spChg chg="mod">
          <ac:chgData name="Wei Li" userId="fae33518c2e5a771" providerId="LiveId" clId="{9F90E46A-48FF-4D7C-962C-6CAEB56ED217}" dt="2024-09-22T03:55:36.428" v="48" actId="1076"/>
          <ac:spMkLst>
            <pc:docMk/>
            <pc:sldMk cId="252876147" sldId="960"/>
            <ac:spMk id="4" creationId="{70AFC8D4-F998-6E7E-4EDD-18BDFC7B6874}"/>
          </ac:spMkLst>
        </pc:spChg>
      </pc:sldChg>
      <pc:sldChg chg="modSp mod">
        <pc:chgData name="Wei Li" userId="fae33518c2e5a771" providerId="LiveId" clId="{9F90E46A-48FF-4D7C-962C-6CAEB56ED217}" dt="2024-09-22T03:25:53.927" v="3" actId="1076"/>
        <pc:sldMkLst>
          <pc:docMk/>
          <pc:sldMk cId="1187257088" sldId="3973"/>
        </pc:sldMkLst>
        <pc:spChg chg="mod">
          <ac:chgData name="Wei Li" userId="fae33518c2e5a771" providerId="LiveId" clId="{9F90E46A-48FF-4D7C-962C-6CAEB56ED217}" dt="2024-09-22T03:25:53.927" v="3" actId="1076"/>
          <ac:spMkLst>
            <pc:docMk/>
            <pc:sldMk cId="1187257088" sldId="3973"/>
            <ac:spMk id="6" creationId="{0A21F562-3CFA-3F91-2050-A2391DC02709}"/>
          </ac:spMkLst>
        </pc:spChg>
      </pc:sldChg>
      <pc:sldChg chg="modSp mod">
        <pc:chgData name="Wei Li" userId="fae33518c2e5a771" providerId="LiveId" clId="{9F90E46A-48FF-4D7C-962C-6CAEB56ED217}" dt="2024-09-22T03:47:25.481" v="31" actId="255"/>
        <pc:sldMkLst>
          <pc:docMk/>
          <pc:sldMk cId="939554979" sldId="3976"/>
        </pc:sldMkLst>
        <pc:spChg chg="mod">
          <ac:chgData name="Wei Li" userId="fae33518c2e5a771" providerId="LiveId" clId="{9F90E46A-48FF-4D7C-962C-6CAEB56ED217}" dt="2024-09-22T03:47:25.481" v="31" actId="255"/>
          <ac:spMkLst>
            <pc:docMk/>
            <pc:sldMk cId="939554979" sldId="3976"/>
            <ac:spMk id="3" creationId="{89253642-C0DE-7C83-A7A1-3E35788E3CB5}"/>
          </ac:spMkLst>
        </pc:spChg>
      </pc:sldChg>
      <pc:sldChg chg="del">
        <pc:chgData name="Wei Li" userId="fae33518c2e5a771" providerId="LiveId" clId="{9F90E46A-48FF-4D7C-962C-6CAEB56ED217}" dt="2024-09-22T03:29:03.046" v="6" actId="47"/>
        <pc:sldMkLst>
          <pc:docMk/>
          <pc:sldMk cId="2344463161" sldId="5348"/>
        </pc:sldMkLst>
      </pc:sldChg>
      <pc:sldChg chg="del">
        <pc:chgData name="Wei Li" userId="fae33518c2e5a771" providerId="LiveId" clId="{9F90E46A-48FF-4D7C-962C-6CAEB56ED217}" dt="2024-09-22T03:29:03.046" v="6" actId="47"/>
        <pc:sldMkLst>
          <pc:docMk/>
          <pc:sldMk cId="156425970" sldId="5349"/>
        </pc:sldMkLst>
      </pc:sldChg>
      <pc:sldChg chg="del">
        <pc:chgData name="Wei Li" userId="fae33518c2e5a771" providerId="LiveId" clId="{9F90E46A-48FF-4D7C-962C-6CAEB56ED217}" dt="2024-09-22T03:29:03.046" v="6" actId="47"/>
        <pc:sldMkLst>
          <pc:docMk/>
          <pc:sldMk cId="106217529" sldId="5350"/>
        </pc:sldMkLst>
      </pc:sldChg>
      <pc:sldChg chg="del">
        <pc:chgData name="Wei Li" userId="fae33518c2e5a771" providerId="LiveId" clId="{9F90E46A-48FF-4D7C-962C-6CAEB56ED217}" dt="2024-09-22T03:43:12.042" v="8" actId="47"/>
        <pc:sldMkLst>
          <pc:docMk/>
          <pc:sldMk cId="3187313564" sldId="5352"/>
        </pc:sldMkLst>
      </pc:sldChg>
      <pc:sldChg chg="del">
        <pc:chgData name="Wei Li" userId="fae33518c2e5a771" providerId="LiveId" clId="{9F90E46A-48FF-4D7C-962C-6CAEB56ED217}" dt="2024-09-22T03:43:12.042" v="8" actId="47"/>
        <pc:sldMkLst>
          <pc:docMk/>
          <pc:sldMk cId="2994614902" sldId="5353"/>
        </pc:sldMkLst>
      </pc:sldChg>
      <pc:sldChg chg="del">
        <pc:chgData name="Wei Li" userId="fae33518c2e5a771" providerId="LiveId" clId="{9F90E46A-48FF-4D7C-962C-6CAEB56ED217}" dt="2024-09-22T03:43:12.042" v="8" actId="47"/>
        <pc:sldMkLst>
          <pc:docMk/>
          <pc:sldMk cId="2309835260" sldId="5354"/>
        </pc:sldMkLst>
      </pc:sldChg>
      <pc:sldChg chg="del">
        <pc:chgData name="Wei Li" userId="fae33518c2e5a771" providerId="LiveId" clId="{9F90E46A-48FF-4D7C-962C-6CAEB56ED217}" dt="2024-09-22T03:43:12.042" v="8" actId="47"/>
        <pc:sldMkLst>
          <pc:docMk/>
          <pc:sldMk cId="316389901" sldId="5355"/>
        </pc:sldMkLst>
      </pc:sldChg>
      <pc:sldChg chg="del">
        <pc:chgData name="Wei Li" userId="fae33518c2e5a771" providerId="LiveId" clId="{9F90E46A-48FF-4D7C-962C-6CAEB56ED217}" dt="2024-09-22T03:29:16.781" v="7" actId="47"/>
        <pc:sldMkLst>
          <pc:docMk/>
          <pc:sldMk cId="281733706" sldId="5788"/>
        </pc:sldMkLst>
      </pc:sldChg>
      <pc:sldChg chg="del">
        <pc:chgData name="Wei Li" userId="fae33518c2e5a771" providerId="LiveId" clId="{9F90E46A-48FF-4D7C-962C-6CAEB56ED217}" dt="2024-09-22T03:56:07.095" v="64" actId="47"/>
        <pc:sldMkLst>
          <pc:docMk/>
          <pc:sldMk cId="161782080" sldId="5789"/>
        </pc:sldMkLst>
      </pc:sldChg>
      <pc:sldChg chg="del">
        <pc:chgData name="Wei Li" userId="fae33518c2e5a771" providerId="LiveId" clId="{9F90E46A-48FF-4D7C-962C-6CAEB56ED217}" dt="2024-09-22T03:56:07.095" v="64" actId="47"/>
        <pc:sldMkLst>
          <pc:docMk/>
          <pc:sldMk cId="1732025059" sldId="5790"/>
        </pc:sldMkLst>
      </pc:sldChg>
      <pc:sldChg chg="del">
        <pc:chgData name="Wei Li" userId="fae33518c2e5a771" providerId="LiveId" clId="{9F90E46A-48FF-4D7C-962C-6CAEB56ED217}" dt="2024-09-22T03:43:12.042" v="8" actId="47"/>
        <pc:sldMkLst>
          <pc:docMk/>
          <pc:sldMk cId="0" sldId="5798"/>
        </pc:sldMkLst>
      </pc:sldChg>
      <pc:sldChg chg="del">
        <pc:chgData name="Wei Li" userId="fae33518c2e5a771" providerId="LiveId" clId="{9F90E46A-48FF-4D7C-962C-6CAEB56ED217}" dt="2024-09-22T03:43:12.042" v="8" actId="47"/>
        <pc:sldMkLst>
          <pc:docMk/>
          <pc:sldMk cId="0" sldId="5799"/>
        </pc:sldMkLst>
      </pc:sldChg>
      <pc:sldChg chg="del">
        <pc:chgData name="Wei Li" userId="fae33518c2e5a771" providerId="LiveId" clId="{9F90E46A-48FF-4D7C-962C-6CAEB56ED217}" dt="2024-09-22T03:43:12.042" v="8" actId="47"/>
        <pc:sldMkLst>
          <pc:docMk/>
          <pc:sldMk cId="0" sldId="5800"/>
        </pc:sldMkLst>
      </pc:sldChg>
      <pc:sldChg chg="modSp mod">
        <pc:chgData name="Wei Li" userId="fae33518c2e5a771" providerId="LiveId" clId="{9F90E46A-48FF-4D7C-962C-6CAEB56ED217}" dt="2024-09-22T03:56:49.886" v="72" actId="20577"/>
        <pc:sldMkLst>
          <pc:docMk/>
          <pc:sldMk cId="977971804" sldId="5801"/>
        </pc:sldMkLst>
        <pc:spChg chg="mod">
          <ac:chgData name="Wei Li" userId="fae33518c2e5a771" providerId="LiveId" clId="{9F90E46A-48FF-4D7C-962C-6CAEB56ED217}" dt="2024-09-22T03:56:49.886" v="72" actId="20577"/>
          <ac:spMkLst>
            <pc:docMk/>
            <pc:sldMk cId="977971804" sldId="5801"/>
            <ac:spMk id="3" creationId="{43C66B0D-EB67-8E7E-A0F4-2BCBA60641F0}"/>
          </ac:spMkLst>
        </pc:spChg>
        <pc:spChg chg="mod">
          <ac:chgData name="Wei Li" userId="fae33518c2e5a771" providerId="LiveId" clId="{9F90E46A-48FF-4D7C-962C-6CAEB56ED217}" dt="2024-09-22T03:56:42.657" v="67"/>
          <ac:spMkLst>
            <pc:docMk/>
            <pc:sldMk cId="977971804" sldId="5801"/>
            <ac:spMk id="4" creationId="{70AFC8D4-F998-6E7E-4EDD-18BDFC7B6874}"/>
          </ac:spMkLst>
        </pc:spChg>
      </pc:sldChg>
      <pc:sldChg chg="add del setBg">
        <pc:chgData name="Wei Li" userId="fae33518c2e5a771" providerId="LiveId" clId="{9F90E46A-48FF-4D7C-962C-6CAEB56ED217}" dt="2024-09-22T03:56:13.001" v="66" actId="47"/>
        <pc:sldMkLst>
          <pc:docMk/>
          <pc:sldMk cId="4182156183" sldId="5801"/>
        </pc:sldMkLst>
      </pc:sldChg>
      <pc:sldChg chg="modSp mod">
        <pc:chgData name="Wei Li" userId="fae33518c2e5a771" providerId="LiveId" clId="{9F90E46A-48FF-4D7C-962C-6CAEB56ED217}" dt="2024-09-22T03:57:07.319" v="77" actId="20577"/>
        <pc:sldMkLst>
          <pc:docMk/>
          <pc:sldMk cId="2251180482" sldId="5802"/>
        </pc:sldMkLst>
        <pc:spChg chg="mod">
          <ac:chgData name="Wei Li" userId="fae33518c2e5a771" providerId="LiveId" clId="{9F90E46A-48FF-4D7C-962C-6CAEB56ED217}" dt="2024-09-22T03:57:07.319" v="77" actId="20577"/>
          <ac:spMkLst>
            <pc:docMk/>
            <pc:sldMk cId="2251180482" sldId="5802"/>
            <ac:spMk id="3" creationId="{43C66B0D-EB67-8E7E-A0F4-2BCBA60641F0}"/>
          </ac:spMkLst>
        </pc:spChg>
        <pc:spChg chg="mod">
          <ac:chgData name="Wei Li" userId="fae33518c2e5a771" providerId="LiveId" clId="{9F90E46A-48FF-4D7C-962C-6CAEB56ED217}" dt="2024-09-22T03:57:01.956" v="73"/>
          <ac:spMkLst>
            <pc:docMk/>
            <pc:sldMk cId="2251180482" sldId="5802"/>
            <ac:spMk id="4" creationId="{70AFC8D4-F998-6E7E-4EDD-18BDFC7B6874}"/>
          </ac:spMkLst>
        </pc:spChg>
      </pc:sldChg>
      <pc:sldMasterChg chg="del delSldLayout">
        <pc:chgData name="Wei Li" userId="fae33518c2e5a771" providerId="LiveId" clId="{9F90E46A-48FF-4D7C-962C-6CAEB56ED217}" dt="2024-09-22T03:29:16.781" v="7" actId="47"/>
        <pc:sldMasterMkLst>
          <pc:docMk/>
          <pc:sldMasterMk cId="2192251190" sldId="2147483796"/>
        </pc:sldMasterMkLst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370295332" sldId="2147483797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461307890" sldId="2147483798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1360747085" sldId="2147483799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209003357" sldId="2147483800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2160237956" sldId="2147483801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1899140051" sldId="2147483802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273047434" sldId="2147483803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1717842013" sldId="2147483804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3244724120" sldId="2147483805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2144679443" sldId="2147483806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4104444153" sldId="2147483807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682981614" sldId="2147483808"/>
          </pc:sldLayoutMkLst>
        </pc:sldLayoutChg>
      </pc:sldMasterChg>
      <pc:sldMasterChg chg="del delSldLayout">
        <pc:chgData name="Wei Li" userId="fae33518c2e5a771" providerId="LiveId" clId="{9F90E46A-48FF-4D7C-962C-6CAEB56ED217}" dt="2024-09-22T03:26:29.108" v="4" actId="47"/>
        <pc:sldMasterMkLst>
          <pc:docMk/>
          <pc:sldMasterMk cId="1236107133" sldId="2147484749"/>
        </pc:sldMasterMkLst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1905351652" sldId="2147484750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3471150374" sldId="2147484751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1186621069" sldId="2147484752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2000454091" sldId="2147484753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2059485601" sldId="2147484754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1128727531" sldId="2147484755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2518515345" sldId="2147484756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3862510008" sldId="2147484757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1213258799" sldId="2147484758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4114268745" sldId="2147484759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277768908" sldId="2147484760"/>
          </pc:sldLayoutMkLst>
        </pc:sldLayoutChg>
      </pc:sldMasterChg>
      <pc:sldMasterChg chg="del delSldLayout">
        <pc:chgData name="Wei Li" userId="fae33518c2e5a771" providerId="LiveId" clId="{9F90E46A-48FF-4D7C-962C-6CAEB56ED217}" dt="2024-09-22T03:26:29.108" v="4" actId="47"/>
        <pc:sldMasterMkLst>
          <pc:docMk/>
          <pc:sldMasterMk cId="742967080" sldId="2147484761"/>
        </pc:sldMasterMkLst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3120669327" sldId="2147484762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3024913867" sldId="2147484763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4231806610" sldId="2147484764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2246842483" sldId="2147484765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3371490336" sldId="2147484766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3386528323" sldId="2147484767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3326932214" sldId="2147484768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4083616235" sldId="2147484769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3717870715" sldId="2147484770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4077258151" sldId="2147484771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2183885823" sldId="2147484772"/>
          </pc:sldLayoutMkLst>
        </pc:sldLayoutChg>
      </pc:sldMasterChg>
      <pc:sldMasterChg chg="del delSldLayout">
        <pc:chgData name="Wei Li" userId="fae33518c2e5a771" providerId="LiveId" clId="{9F90E46A-48FF-4D7C-962C-6CAEB56ED217}" dt="2024-09-22T03:26:41.195" v="5" actId="47"/>
        <pc:sldMasterMkLst>
          <pc:docMk/>
          <pc:sldMasterMk cId="3577415074" sldId="2147484783"/>
        </pc:sldMasterMkLst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4230070606" sldId="2147484784"/>
          </pc:sldLayoutMkLst>
        </pc:sldLayoutChg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2974929477" sldId="2147484785"/>
          </pc:sldLayoutMkLst>
        </pc:sldLayoutChg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4085004399" sldId="2147484786"/>
          </pc:sldLayoutMkLst>
        </pc:sldLayoutChg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1784770275" sldId="2147484787"/>
          </pc:sldLayoutMkLst>
        </pc:sldLayoutChg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186322715" sldId="2147484788"/>
          </pc:sldLayoutMkLst>
        </pc:sldLayoutChg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605450558" sldId="2147484789"/>
          </pc:sldLayoutMkLst>
        </pc:sldLayoutChg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745213282" sldId="2147484790"/>
          </pc:sldLayoutMkLst>
        </pc:sldLayoutChg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1730853407" sldId="2147484791"/>
          </pc:sldLayoutMkLst>
        </pc:sldLayoutChg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3795797184" sldId="2147484792"/>
          </pc:sldLayoutMkLst>
        </pc:sldLayoutChg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517205443" sldId="2147484793"/>
          </pc:sldLayoutMkLst>
        </pc:sldLayoutChg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654443517" sldId="2147484794"/>
          </pc:sldLayoutMkLst>
        </pc:sldLayoutChg>
      </pc:sldMasterChg>
      <pc:sldMasterChg chg="del delSldLayout">
        <pc:chgData name="Wei Li" userId="fae33518c2e5a771" providerId="LiveId" clId="{9F90E46A-48FF-4D7C-962C-6CAEB56ED217}" dt="2024-09-22T03:29:03.046" v="6" actId="47"/>
        <pc:sldMasterMkLst>
          <pc:docMk/>
          <pc:sldMasterMk cId="3924301890" sldId="2147484795"/>
        </pc:sldMasterMkLst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1329143877" sldId="2147484796"/>
          </pc:sldLayoutMkLst>
        </pc:sldLayoutChg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3819824764" sldId="2147484797"/>
          </pc:sldLayoutMkLst>
        </pc:sldLayoutChg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1837864283" sldId="2147484798"/>
          </pc:sldLayoutMkLst>
        </pc:sldLayoutChg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3156078288" sldId="2147484799"/>
          </pc:sldLayoutMkLst>
        </pc:sldLayoutChg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1333558444" sldId="2147484800"/>
          </pc:sldLayoutMkLst>
        </pc:sldLayoutChg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1457510201" sldId="2147484801"/>
          </pc:sldLayoutMkLst>
        </pc:sldLayoutChg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438746666" sldId="2147484802"/>
          </pc:sldLayoutMkLst>
        </pc:sldLayoutChg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634396396" sldId="2147484803"/>
          </pc:sldLayoutMkLst>
        </pc:sldLayoutChg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2651060189" sldId="2147484804"/>
          </pc:sldLayoutMkLst>
        </pc:sldLayoutChg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304586828" sldId="2147484805"/>
          </pc:sldLayoutMkLst>
        </pc:sldLayoutChg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3327658923" sldId="2147484806"/>
          </pc:sldLayoutMkLst>
        </pc:sldLayoutChg>
      </pc:sldMasterChg>
      <pc:sldMasterChg chg="del delSldLayout">
        <pc:chgData name="Wei Li" userId="fae33518c2e5a771" providerId="LiveId" clId="{9F90E46A-48FF-4D7C-962C-6CAEB56ED217}" dt="2024-09-22T03:25:24.699" v="0" actId="47"/>
        <pc:sldMasterMkLst>
          <pc:docMk/>
          <pc:sldMasterMk cId="1657588526" sldId="2147484807"/>
        </pc:sldMasterMkLst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3700269953" sldId="2147484808"/>
          </pc:sldLayoutMkLst>
        </pc:sldLayoutChg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53089137" sldId="2147484809"/>
          </pc:sldLayoutMkLst>
        </pc:sldLayoutChg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3727357590" sldId="2147484810"/>
          </pc:sldLayoutMkLst>
        </pc:sldLayoutChg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34578703" sldId="2147484811"/>
          </pc:sldLayoutMkLst>
        </pc:sldLayoutChg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981172149" sldId="2147484812"/>
          </pc:sldLayoutMkLst>
        </pc:sldLayoutChg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2308498558" sldId="2147484813"/>
          </pc:sldLayoutMkLst>
        </pc:sldLayoutChg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3674577017" sldId="2147484814"/>
          </pc:sldLayoutMkLst>
        </pc:sldLayoutChg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2735734078" sldId="2147484815"/>
          </pc:sldLayoutMkLst>
        </pc:sldLayoutChg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1115234433" sldId="2147484816"/>
          </pc:sldLayoutMkLst>
        </pc:sldLayoutChg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2387903382" sldId="2147484817"/>
          </pc:sldLayoutMkLst>
        </pc:sldLayoutChg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3968027979" sldId="2147484818"/>
          </pc:sldLayoutMkLst>
        </pc:sldLayoutChg>
      </pc:sldMasterChg>
    </pc:docChg>
  </pc:docChgLst>
  <pc:docChgLst>
    <pc:chgData name="Wei Li" userId="fae33518c2e5a771" providerId="LiveId" clId="{02F478B9-D74A-4C94-B4F5-05113938DE46}"/>
    <pc:docChg chg="undo custSel delSld modSld delMainMaster">
      <pc:chgData name="Wei Li" userId="fae33518c2e5a771" providerId="LiveId" clId="{02F478B9-D74A-4C94-B4F5-05113938DE46}" dt="2024-01-07T03:14:00.045" v="96" actId="20577"/>
      <pc:docMkLst>
        <pc:docMk/>
      </pc:docMkLst>
      <pc:sldChg chg="del">
        <pc:chgData name="Wei Li" userId="fae33518c2e5a771" providerId="LiveId" clId="{02F478B9-D74A-4C94-B4F5-05113938DE46}" dt="2024-01-07T02:42:14.857" v="19" actId="2696"/>
        <pc:sldMkLst>
          <pc:docMk/>
          <pc:sldMk cId="2977915630" sldId="270"/>
        </pc:sldMkLst>
      </pc:sldChg>
      <pc:sldChg chg="del">
        <pc:chgData name="Wei Li" userId="fae33518c2e5a771" providerId="LiveId" clId="{02F478B9-D74A-4C94-B4F5-05113938DE46}" dt="2024-01-07T02:48:48.060" v="22" actId="47"/>
        <pc:sldMkLst>
          <pc:docMk/>
          <pc:sldMk cId="3185611366" sldId="271"/>
        </pc:sldMkLst>
      </pc:sldChg>
      <pc:sldChg chg="modSp mod">
        <pc:chgData name="Wei Li" userId="fae33518c2e5a771" providerId="LiveId" clId="{02F478B9-D74A-4C94-B4F5-05113938DE46}" dt="2024-01-07T03:10:37.552" v="33" actId="122"/>
        <pc:sldMkLst>
          <pc:docMk/>
          <pc:sldMk cId="1095009189" sldId="273"/>
        </pc:sldMkLst>
        <pc:spChg chg="mod">
          <ac:chgData name="Wei Li" userId="fae33518c2e5a771" providerId="LiveId" clId="{02F478B9-D74A-4C94-B4F5-05113938DE46}" dt="2024-01-07T03:10:37.552" v="33" actId="122"/>
          <ac:spMkLst>
            <pc:docMk/>
            <pc:sldMk cId="1095009189" sldId="273"/>
            <ac:spMk id="5" creationId="{A3ED9C97-F267-DE60-41C6-4247C4FF8198}"/>
          </ac:spMkLst>
        </pc:spChg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2222512260" sldId="282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2137529745" sldId="283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3232776956" sldId="284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281832354" sldId="285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767831390" sldId="286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724627035" sldId="287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330324670" sldId="289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2852578393" sldId="290"/>
        </pc:sldMkLst>
      </pc:sldChg>
      <pc:sldChg chg="del">
        <pc:chgData name="Wei Li" userId="fae33518c2e5a771" providerId="LiveId" clId="{02F478B9-D74A-4C94-B4F5-05113938DE46}" dt="2024-01-07T02:41:01.091" v="17" actId="47"/>
        <pc:sldMkLst>
          <pc:docMk/>
          <pc:sldMk cId="1195371506" sldId="367"/>
        </pc:sldMkLst>
      </pc:sldChg>
      <pc:sldChg chg="del">
        <pc:chgData name="Wei Li" userId="fae33518c2e5a771" providerId="LiveId" clId="{02F478B9-D74A-4C94-B4F5-05113938DE46}" dt="2024-01-07T02:41:01.091" v="17" actId="47"/>
        <pc:sldMkLst>
          <pc:docMk/>
          <pc:sldMk cId="2388626012" sldId="368"/>
        </pc:sldMkLst>
      </pc:sldChg>
      <pc:sldChg chg="del">
        <pc:chgData name="Wei Li" userId="fae33518c2e5a771" providerId="LiveId" clId="{02F478B9-D74A-4C94-B4F5-05113938DE46}" dt="2024-01-07T02:41:01.091" v="17" actId="47"/>
        <pc:sldMkLst>
          <pc:docMk/>
          <pc:sldMk cId="0" sldId="370"/>
        </pc:sldMkLst>
      </pc:sldChg>
      <pc:sldChg chg="del">
        <pc:chgData name="Wei Li" userId="fae33518c2e5a771" providerId="LiveId" clId="{02F478B9-D74A-4C94-B4F5-05113938DE46}" dt="2024-01-07T02:41:01.091" v="17" actId="47"/>
        <pc:sldMkLst>
          <pc:docMk/>
          <pc:sldMk cId="0" sldId="371"/>
        </pc:sldMkLst>
      </pc:sldChg>
      <pc:sldChg chg="del">
        <pc:chgData name="Wei Li" userId="fae33518c2e5a771" providerId="LiveId" clId="{02F478B9-D74A-4C94-B4F5-05113938DE46}" dt="2024-01-07T02:41:01.091" v="17" actId="47"/>
        <pc:sldMkLst>
          <pc:docMk/>
          <pc:sldMk cId="0" sldId="372"/>
        </pc:sldMkLst>
      </pc:sldChg>
      <pc:sldChg chg="del">
        <pc:chgData name="Wei Li" userId="fae33518c2e5a771" providerId="LiveId" clId="{02F478B9-D74A-4C94-B4F5-05113938DE46}" dt="2024-01-07T02:41:01.091" v="17" actId="47"/>
        <pc:sldMkLst>
          <pc:docMk/>
          <pc:sldMk cId="0" sldId="373"/>
        </pc:sldMkLst>
      </pc:sldChg>
      <pc:sldChg chg="del">
        <pc:chgData name="Wei Li" userId="fae33518c2e5a771" providerId="LiveId" clId="{02F478B9-D74A-4C94-B4F5-05113938DE46}" dt="2024-01-07T02:41:01.091" v="17" actId="47"/>
        <pc:sldMkLst>
          <pc:docMk/>
          <pc:sldMk cId="0" sldId="374"/>
        </pc:sldMkLst>
      </pc:sldChg>
      <pc:sldChg chg="del">
        <pc:chgData name="Wei Li" userId="fae33518c2e5a771" providerId="LiveId" clId="{02F478B9-D74A-4C94-B4F5-05113938DE46}" dt="2024-01-07T02:41:01.091" v="17" actId="47"/>
        <pc:sldMkLst>
          <pc:docMk/>
          <pc:sldMk cId="2058151511" sldId="375"/>
        </pc:sldMkLst>
      </pc:sldChg>
      <pc:sldChg chg="del">
        <pc:chgData name="Wei Li" userId="fae33518c2e5a771" providerId="LiveId" clId="{02F478B9-D74A-4C94-B4F5-05113938DE46}" dt="2024-01-07T02:40:40.248" v="15" actId="47"/>
        <pc:sldMkLst>
          <pc:docMk/>
          <pc:sldMk cId="628451326" sldId="584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2105565174" sldId="585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3167571595" sldId="586"/>
        </pc:sldMkLst>
      </pc:sldChg>
      <pc:sldChg chg="del">
        <pc:chgData name="Wei Li" userId="fae33518c2e5a771" providerId="LiveId" clId="{02F478B9-D74A-4C94-B4F5-05113938DE46}" dt="2024-01-07T02:40:40.248" v="15" actId="47"/>
        <pc:sldMkLst>
          <pc:docMk/>
          <pc:sldMk cId="3955251135" sldId="587"/>
        </pc:sldMkLst>
      </pc:sldChg>
      <pc:sldChg chg="del">
        <pc:chgData name="Wei Li" userId="fae33518c2e5a771" providerId="LiveId" clId="{02F478B9-D74A-4C94-B4F5-05113938DE46}" dt="2024-01-07T02:40:40.248" v="15" actId="47"/>
        <pc:sldMkLst>
          <pc:docMk/>
          <pc:sldMk cId="718765077" sldId="588"/>
        </pc:sldMkLst>
      </pc:sldChg>
      <pc:sldChg chg="del">
        <pc:chgData name="Wei Li" userId="fae33518c2e5a771" providerId="LiveId" clId="{02F478B9-D74A-4C94-B4F5-05113938DE46}" dt="2024-01-07T02:40:40.248" v="15" actId="47"/>
        <pc:sldMkLst>
          <pc:docMk/>
          <pc:sldMk cId="475995483" sldId="590"/>
        </pc:sldMkLst>
      </pc:sldChg>
      <pc:sldChg chg="del">
        <pc:chgData name="Wei Li" userId="fae33518c2e5a771" providerId="LiveId" clId="{02F478B9-D74A-4C94-B4F5-05113938DE46}" dt="2024-01-07T02:40:40.248" v="15" actId="47"/>
        <pc:sldMkLst>
          <pc:docMk/>
          <pc:sldMk cId="1639027986" sldId="591"/>
        </pc:sldMkLst>
      </pc:sldChg>
      <pc:sldChg chg="del">
        <pc:chgData name="Wei Li" userId="fae33518c2e5a771" providerId="LiveId" clId="{02F478B9-D74A-4C94-B4F5-05113938DE46}" dt="2024-01-07T02:40:40.248" v="15" actId="47"/>
        <pc:sldMkLst>
          <pc:docMk/>
          <pc:sldMk cId="3375016331" sldId="593"/>
        </pc:sldMkLst>
      </pc:sldChg>
      <pc:sldChg chg="del">
        <pc:chgData name="Wei Li" userId="fae33518c2e5a771" providerId="LiveId" clId="{02F478B9-D74A-4C94-B4F5-05113938DE46}" dt="2024-01-07T02:40:42.790" v="16" actId="47"/>
        <pc:sldMkLst>
          <pc:docMk/>
          <pc:sldMk cId="3625117751" sldId="594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1578939241" sldId="599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3501580723" sldId="600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1320129919" sldId="602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982900318" sldId="606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1670163330" sldId="612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3206886519" sldId="613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3067891484" sldId="615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4028865134" sldId="617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4180309733" sldId="618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2485727046" sldId="620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2630676844" sldId="621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3931406828" sldId="622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1565972069" sldId="623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3103407985" sldId="627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681890310" sldId="628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3264597081" sldId="629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364627977" sldId="635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2322911972" sldId="637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538777830" sldId="640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0" sldId="642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2032839271" sldId="643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658588078" sldId="644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638293677" sldId="645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297915793" sldId="646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3105446818" sldId="647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260722172" sldId="648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279788265" sldId="1019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232953578" sldId="1020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240590940" sldId="1021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555876138" sldId="1022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959685761" sldId="1023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665961927" sldId="1024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4159076522" sldId="1025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568854960" sldId="1026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2583768251" sldId="1027"/>
        </pc:sldMkLst>
      </pc:sldChg>
      <pc:sldChg chg="del">
        <pc:chgData name="Wei Li" userId="fae33518c2e5a771" providerId="LiveId" clId="{02F478B9-D74A-4C94-B4F5-05113938DE46}" dt="2024-01-07T02:40:28.936" v="14" actId="47"/>
        <pc:sldMkLst>
          <pc:docMk/>
          <pc:sldMk cId="1994590001" sldId="1317"/>
        </pc:sldMkLst>
      </pc:sldChg>
      <pc:sldChg chg="del">
        <pc:chgData name="Wei Li" userId="fae33518c2e5a771" providerId="LiveId" clId="{02F478B9-D74A-4C94-B4F5-05113938DE46}" dt="2024-01-07T02:40:28.936" v="14" actId="47"/>
        <pc:sldMkLst>
          <pc:docMk/>
          <pc:sldMk cId="839846157" sldId="1318"/>
        </pc:sldMkLst>
      </pc:sldChg>
      <pc:sldChg chg="del">
        <pc:chgData name="Wei Li" userId="fae33518c2e5a771" providerId="LiveId" clId="{02F478B9-D74A-4C94-B4F5-05113938DE46}" dt="2024-01-07T02:40:28.936" v="14" actId="47"/>
        <pc:sldMkLst>
          <pc:docMk/>
          <pc:sldMk cId="4041933049" sldId="1331"/>
        </pc:sldMkLst>
      </pc:sldChg>
      <pc:sldChg chg="del">
        <pc:chgData name="Wei Li" userId="fae33518c2e5a771" providerId="LiveId" clId="{02F478B9-D74A-4C94-B4F5-05113938DE46}" dt="2024-01-07T02:40:28.936" v="14" actId="47"/>
        <pc:sldMkLst>
          <pc:docMk/>
          <pc:sldMk cId="2777115507" sldId="1332"/>
        </pc:sldMkLst>
      </pc:sldChg>
      <pc:sldChg chg="modSp mod">
        <pc:chgData name="Wei Li" userId="fae33518c2e5a771" providerId="LiveId" clId="{02F478B9-D74A-4C94-B4F5-05113938DE46}" dt="2024-01-07T03:11:41.030" v="43" actId="255"/>
        <pc:sldMkLst>
          <pc:docMk/>
          <pc:sldMk cId="521323180" sldId="3898"/>
        </pc:sldMkLst>
        <pc:spChg chg="mod">
          <ac:chgData name="Wei Li" userId="fae33518c2e5a771" providerId="LiveId" clId="{02F478B9-D74A-4C94-B4F5-05113938DE46}" dt="2024-01-07T03:11:41.030" v="43" actId="255"/>
          <ac:spMkLst>
            <pc:docMk/>
            <pc:sldMk cId="521323180" sldId="3898"/>
            <ac:spMk id="4" creationId="{AB928B3A-8B07-440E-6532-329534C650BA}"/>
          </ac:spMkLst>
        </pc:spChg>
      </pc:sldChg>
      <pc:sldChg chg="modSp mod">
        <pc:chgData name="Wei Li" userId="fae33518c2e5a771" providerId="LiveId" clId="{02F478B9-D74A-4C94-B4F5-05113938DE46}" dt="2024-01-07T03:14:00.045" v="96" actId="20577"/>
        <pc:sldMkLst>
          <pc:docMk/>
          <pc:sldMk cId="1187257088" sldId="3973"/>
        </pc:sldMkLst>
        <pc:spChg chg="mod">
          <ac:chgData name="Wei Li" userId="fae33518c2e5a771" providerId="LiveId" clId="{02F478B9-D74A-4C94-B4F5-05113938DE46}" dt="2024-01-07T03:12:38.014" v="56" actId="20577"/>
          <ac:spMkLst>
            <pc:docMk/>
            <pc:sldMk cId="1187257088" sldId="3973"/>
            <ac:spMk id="4" creationId="{7BE76194-7459-B931-F5F0-8E5FB6B994A3}"/>
          </ac:spMkLst>
        </pc:spChg>
        <pc:spChg chg="mod">
          <ac:chgData name="Wei Li" userId="fae33518c2e5a771" providerId="LiveId" clId="{02F478B9-D74A-4C94-B4F5-05113938DE46}" dt="2024-01-07T03:14:00.045" v="96" actId="20577"/>
          <ac:spMkLst>
            <pc:docMk/>
            <pc:sldMk cId="1187257088" sldId="3973"/>
            <ac:spMk id="6" creationId="{0A21F562-3CFA-3F91-2050-A2391DC02709}"/>
          </ac:spMkLst>
        </pc:spChg>
      </pc:sldChg>
      <pc:sldChg chg="modSp mod">
        <pc:chgData name="Wei Li" userId="fae33518c2e5a771" providerId="LiveId" clId="{02F478B9-D74A-4C94-B4F5-05113938DE46}" dt="2024-01-07T02:37:14.239" v="11"/>
        <pc:sldMkLst>
          <pc:docMk/>
          <pc:sldMk cId="939554979" sldId="3976"/>
        </pc:sldMkLst>
        <pc:spChg chg="mod">
          <ac:chgData name="Wei Li" userId="fae33518c2e5a771" providerId="LiveId" clId="{02F478B9-D74A-4C94-B4F5-05113938DE46}" dt="2024-01-07T02:37:14.239" v="11"/>
          <ac:spMkLst>
            <pc:docMk/>
            <pc:sldMk cId="939554979" sldId="3976"/>
            <ac:spMk id="3" creationId="{89253642-C0DE-7C83-A7A1-3E35788E3CB5}"/>
          </ac:spMkLst>
        </pc:spChg>
      </pc:sldChg>
      <pc:sldChg chg="del">
        <pc:chgData name="Wei Li" userId="fae33518c2e5a771" providerId="LiveId" clId="{02F478B9-D74A-4C94-B4F5-05113938DE46}" dt="2024-01-07T02:37:22.338" v="12" actId="47"/>
        <pc:sldMkLst>
          <pc:docMk/>
          <pc:sldMk cId="1441545845" sldId="4045"/>
        </pc:sldMkLst>
      </pc:sldChg>
      <pc:sldChg chg="modSp mod">
        <pc:chgData name="Wei Li" userId="fae33518c2e5a771" providerId="LiveId" clId="{02F478B9-D74A-4C94-B4F5-05113938DE46}" dt="2024-01-07T03:12:00.256" v="44"/>
        <pc:sldMkLst>
          <pc:docMk/>
          <pc:sldMk cId="1355953003" sldId="5616"/>
        </pc:sldMkLst>
        <pc:spChg chg="mod">
          <ac:chgData name="Wei Li" userId="fae33518c2e5a771" providerId="LiveId" clId="{02F478B9-D74A-4C94-B4F5-05113938DE46}" dt="2024-01-07T03:12:00.256" v="44"/>
          <ac:spMkLst>
            <pc:docMk/>
            <pc:sldMk cId="1355953003" sldId="5616"/>
            <ac:spMk id="4" creationId="{AB928B3A-8B07-440E-6532-329534C650BA}"/>
          </ac:spMkLst>
        </pc:spChg>
      </pc:sldChg>
      <pc:sldChg chg="del">
        <pc:chgData name="Wei Li" userId="fae33518c2e5a771" providerId="LiveId" clId="{02F478B9-D74A-4C94-B4F5-05113938DE46}" dt="2024-01-07T03:11:08.025" v="38" actId="47"/>
        <pc:sldMkLst>
          <pc:docMk/>
          <pc:sldMk cId="4185961323" sldId="5617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3744112104" sldId="5623"/>
        </pc:sldMkLst>
      </pc:sldChg>
      <pc:sldChg chg="del">
        <pc:chgData name="Wei Li" userId="fae33518c2e5a771" providerId="LiveId" clId="{02F478B9-D74A-4C94-B4F5-05113938DE46}" dt="2024-01-07T03:11:08.025" v="38" actId="47"/>
        <pc:sldMkLst>
          <pc:docMk/>
          <pc:sldMk cId="3066494377" sldId="5624"/>
        </pc:sldMkLst>
      </pc:sldChg>
      <pc:sldChg chg="modSp mod">
        <pc:chgData name="Wei Li" userId="fae33518c2e5a771" providerId="LiveId" clId="{02F478B9-D74A-4C94-B4F5-05113938DE46}" dt="2024-01-07T02:47:45.656" v="21" actId="14100"/>
        <pc:sldMkLst>
          <pc:docMk/>
          <pc:sldMk cId="0" sldId="5628"/>
        </pc:sldMkLst>
        <pc:picChg chg="mod">
          <ac:chgData name="Wei Li" userId="fae33518c2e5a771" providerId="LiveId" clId="{02F478B9-D74A-4C94-B4F5-05113938DE46}" dt="2024-01-07T02:47:45.656" v="21" actId="14100"/>
          <ac:picMkLst>
            <pc:docMk/>
            <pc:sldMk cId="0" sldId="5628"/>
            <ac:picMk id="4" creationId="{00000000-0000-0000-0000-000000000000}"/>
          </ac:picMkLst>
        </pc:picChg>
      </pc:sldChg>
      <pc:sldChg chg="modSp mod">
        <pc:chgData name="Wei Li" userId="fae33518c2e5a771" providerId="LiveId" clId="{02F478B9-D74A-4C94-B4F5-05113938DE46}" dt="2024-01-07T02:51:34.097" v="24" actId="14100"/>
        <pc:sldMkLst>
          <pc:docMk/>
          <pc:sldMk cId="1833093367" sldId="5629"/>
        </pc:sldMkLst>
        <pc:picChg chg="mod">
          <ac:chgData name="Wei Li" userId="fae33518c2e5a771" providerId="LiveId" clId="{02F478B9-D74A-4C94-B4F5-05113938DE46}" dt="2024-01-07T02:51:34.097" v="24" actId="14100"/>
          <ac:picMkLst>
            <pc:docMk/>
            <pc:sldMk cId="1833093367" sldId="5629"/>
            <ac:picMk id="7" creationId="{00000000-0000-0000-0000-000000000000}"/>
          </ac:picMkLst>
        </pc:picChg>
      </pc:sldChg>
      <pc:sldMasterChg chg="del delSldLayout">
        <pc:chgData name="Wei Li" userId="fae33518c2e5a771" providerId="LiveId" clId="{02F478B9-D74A-4C94-B4F5-05113938DE46}" dt="2024-01-07T02:40:17.190" v="13" actId="47"/>
        <pc:sldMasterMkLst>
          <pc:docMk/>
          <pc:sldMasterMk cId="4188046521" sldId="2147483982"/>
        </pc:sldMasterMkLst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1595849464" sldId="2147483983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1807604513" sldId="2147483984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1299156377" sldId="2147483985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1243329724" sldId="2147483986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4169542662" sldId="2147483987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3784564070" sldId="2147483988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2649824004" sldId="2147483989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1784714606" sldId="2147483990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2554780813" sldId="2147483991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449374506" sldId="2147483992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4264108968" sldId="2147483993"/>
          </pc:sldLayoutMkLst>
        </pc:sldLayoutChg>
      </pc:sldMasterChg>
      <pc:sldMasterChg chg="del delSldLayout">
        <pc:chgData name="Wei Li" userId="fae33518c2e5a771" providerId="LiveId" clId="{02F478B9-D74A-4C94-B4F5-05113938DE46}" dt="2024-01-07T02:40:17.190" v="13" actId="47"/>
        <pc:sldMasterMkLst>
          <pc:docMk/>
          <pc:sldMasterMk cId="2769752089" sldId="2147483994"/>
        </pc:sldMasterMkLst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1333773177" sldId="2147483995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4261742481" sldId="2147483996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1771966928" sldId="2147483997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280758521" sldId="2147483998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1513866459" sldId="2147483999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1815500957" sldId="2147484000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2869555211" sldId="2147484001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2282126693" sldId="2147484002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3393395028" sldId="2147484003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2542106568" sldId="2147484004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2039942108" sldId="2147484005"/>
          </pc:sldLayoutMkLst>
        </pc:sldLayoutChg>
      </pc:sldMasterChg>
      <pc:sldMasterChg chg="del delSldLayout">
        <pc:chgData name="Wei Li" userId="fae33518c2e5a771" providerId="LiveId" clId="{02F478B9-D74A-4C94-B4F5-05113938DE46}" dt="2024-01-07T02:40:17.190" v="13" actId="47"/>
        <pc:sldMasterMkLst>
          <pc:docMk/>
          <pc:sldMasterMk cId="173349180" sldId="2147484006"/>
        </pc:sldMasterMkLst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4104786688" sldId="2147484007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539126767" sldId="2147484008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3159780176" sldId="2147484009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1502437009" sldId="2147484010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4219593592" sldId="2147484011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3691891558" sldId="2147484012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2313089775" sldId="2147484013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409788324" sldId="2147484014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3010222989" sldId="2147484015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1587072557" sldId="2147484016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3810474719" sldId="2147484017"/>
          </pc:sldLayoutMkLst>
        </pc:sldLayoutChg>
      </pc:sldMasterChg>
      <pc:sldMasterChg chg="del delSldLayout">
        <pc:chgData name="Wei Li" userId="fae33518c2e5a771" providerId="LiveId" clId="{02F478B9-D74A-4C94-B4F5-05113938DE46}" dt="2024-01-07T02:41:01.091" v="17" actId="47"/>
        <pc:sldMasterMkLst>
          <pc:docMk/>
          <pc:sldMasterMk cId="1854706986" sldId="2147484018"/>
        </pc:sldMasterMkLst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920900443" sldId="2147484019"/>
          </pc:sldLayoutMkLst>
        </pc:sldLayoutChg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661210024" sldId="2147484020"/>
          </pc:sldLayoutMkLst>
        </pc:sldLayoutChg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3750034809" sldId="2147484021"/>
          </pc:sldLayoutMkLst>
        </pc:sldLayoutChg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2499953180" sldId="2147484022"/>
          </pc:sldLayoutMkLst>
        </pc:sldLayoutChg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1977929048" sldId="2147484023"/>
          </pc:sldLayoutMkLst>
        </pc:sldLayoutChg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2348578617" sldId="2147484024"/>
          </pc:sldLayoutMkLst>
        </pc:sldLayoutChg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851552681" sldId="2147484025"/>
          </pc:sldLayoutMkLst>
        </pc:sldLayoutChg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3189284846" sldId="2147484026"/>
          </pc:sldLayoutMkLst>
        </pc:sldLayoutChg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989749017" sldId="2147484027"/>
          </pc:sldLayoutMkLst>
        </pc:sldLayoutChg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2112990116" sldId="2147484028"/>
          </pc:sldLayoutMkLst>
        </pc:sldLayoutChg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3723441995" sldId="2147484029"/>
          </pc:sldLayoutMkLst>
        </pc:sldLayoutChg>
      </pc:sldMasterChg>
      <pc:sldMasterChg chg="del delSldLayout">
        <pc:chgData name="Wei Li" userId="fae33518c2e5a771" providerId="LiveId" clId="{02F478B9-D74A-4C94-B4F5-05113938DE46}" dt="2024-01-07T02:42:14.857" v="19" actId="2696"/>
        <pc:sldMasterMkLst>
          <pc:docMk/>
          <pc:sldMasterMk cId="2392627873" sldId="2147484030"/>
        </pc:sldMasterMkLst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3394753197" sldId="2147484031"/>
          </pc:sldLayoutMkLst>
        </pc:sldLayoutChg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1257505273" sldId="2147484032"/>
          </pc:sldLayoutMkLst>
        </pc:sldLayoutChg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4119422193" sldId="2147484033"/>
          </pc:sldLayoutMkLst>
        </pc:sldLayoutChg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393766278" sldId="2147484034"/>
          </pc:sldLayoutMkLst>
        </pc:sldLayoutChg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2393847708" sldId="2147484035"/>
          </pc:sldLayoutMkLst>
        </pc:sldLayoutChg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3529430026" sldId="2147484036"/>
          </pc:sldLayoutMkLst>
        </pc:sldLayoutChg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200257786" sldId="2147484037"/>
          </pc:sldLayoutMkLst>
        </pc:sldLayoutChg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1027894568" sldId="2147484038"/>
          </pc:sldLayoutMkLst>
        </pc:sldLayoutChg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3584517547" sldId="2147484039"/>
          </pc:sldLayoutMkLst>
        </pc:sldLayoutChg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4116518593" sldId="2147484040"/>
          </pc:sldLayoutMkLst>
        </pc:sldLayoutChg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3440430608" sldId="2147484041"/>
          </pc:sldLayoutMkLst>
        </pc:sldLayoutChg>
      </pc:sldMasterChg>
      <pc:sldMasterChg chg="del delSldLayout">
        <pc:chgData name="Wei Li" userId="fae33518c2e5a771" providerId="LiveId" clId="{02F478B9-D74A-4C94-B4F5-05113938DE46}" dt="2024-01-07T02:48:48.060" v="22" actId="47"/>
        <pc:sldMasterMkLst>
          <pc:docMk/>
          <pc:sldMasterMk cId="2280952175" sldId="2147484042"/>
        </pc:sldMasterMkLst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4200429325" sldId="2147484043"/>
          </pc:sldLayoutMkLst>
        </pc:sldLayoutChg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1871492602" sldId="2147484044"/>
          </pc:sldLayoutMkLst>
        </pc:sldLayoutChg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410296046" sldId="2147484045"/>
          </pc:sldLayoutMkLst>
        </pc:sldLayoutChg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1922228162" sldId="2147484046"/>
          </pc:sldLayoutMkLst>
        </pc:sldLayoutChg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2686880291" sldId="2147484047"/>
          </pc:sldLayoutMkLst>
        </pc:sldLayoutChg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3080265142" sldId="2147484048"/>
          </pc:sldLayoutMkLst>
        </pc:sldLayoutChg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1568893598" sldId="2147484049"/>
          </pc:sldLayoutMkLst>
        </pc:sldLayoutChg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2085528778" sldId="2147484050"/>
          </pc:sldLayoutMkLst>
        </pc:sldLayoutChg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117707604" sldId="2147484051"/>
          </pc:sldLayoutMkLst>
        </pc:sldLayoutChg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858897096" sldId="2147484052"/>
          </pc:sldLayoutMkLst>
        </pc:sldLayoutChg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1597281275" sldId="2147484053"/>
          </pc:sldLayoutMkLst>
        </pc:sldLayoutChg>
      </pc:sldMasterChg>
      <pc:sldMasterChg chg="del delSldLayout">
        <pc:chgData name="Wei Li" userId="fae33518c2e5a771" providerId="LiveId" clId="{02F478B9-D74A-4C94-B4F5-05113938DE46}" dt="2024-01-07T02:40:28.936" v="14" actId="47"/>
        <pc:sldMasterMkLst>
          <pc:docMk/>
          <pc:sldMasterMk cId="3898070681" sldId="2147484054"/>
        </pc:sldMasterMkLst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3018194345" sldId="2147484055"/>
          </pc:sldLayoutMkLst>
        </pc:sldLayoutChg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1028661314" sldId="2147484056"/>
          </pc:sldLayoutMkLst>
        </pc:sldLayoutChg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510209642" sldId="2147484057"/>
          </pc:sldLayoutMkLst>
        </pc:sldLayoutChg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2911925275" sldId="2147484058"/>
          </pc:sldLayoutMkLst>
        </pc:sldLayoutChg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2859584228" sldId="2147484059"/>
          </pc:sldLayoutMkLst>
        </pc:sldLayoutChg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3171207927" sldId="2147484060"/>
          </pc:sldLayoutMkLst>
        </pc:sldLayoutChg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2566816297" sldId="2147484061"/>
          </pc:sldLayoutMkLst>
        </pc:sldLayoutChg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2168719531" sldId="2147484062"/>
          </pc:sldLayoutMkLst>
        </pc:sldLayoutChg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2034929186" sldId="2147484063"/>
          </pc:sldLayoutMkLst>
        </pc:sldLayoutChg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629684279" sldId="2147484064"/>
          </pc:sldLayoutMkLst>
        </pc:sldLayoutChg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2118436825" sldId="2147484065"/>
          </pc:sldLayoutMkLst>
        </pc:sldLayoutChg>
      </pc:sldMasterChg>
      <pc:sldMasterChg chg="del delSldLayout">
        <pc:chgData name="Wei Li" userId="fae33518c2e5a771" providerId="LiveId" clId="{02F478B9-D74A-4C94-B4F5-05113938DE46}" dt="2024-01-07T02:40:42.790" v="16" actId="47"/>
        <pc:sldMasterMkLst>
          <pc:docMk/>
          <pc:sldMasterMk cId="2126221265" sldId="2147484066"/>
        </pc:sldMasterMkLst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2608137028" sldId="2147484067"/>
          </pc:sldLayoutMkLst>
        </pc:sldLayoutChg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3902639001" sldId="2147484068"/>
          </pc:sldLayoutMkLst>
        </pc:sldLayoutChg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144659720" sldId="2147484069"/>
          </pc:sldLayoutMkLst>
        </pc:sldLayoutChg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956719121" sldId="2147484070"/>
          </pc:sldLayoutMkLst>
        </pc:sldLayoutChg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2098260325" sldId="2147484071"/>
          </pc:sldLayoutMkLst>
        </pc:sldLayoutChg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3912914722" sldId="2147484072"/>
          </pc:sldLayoutMkLst>
        </pc:sldLayoutChg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798919870" sldId="2147484073"/>
          </pc:sldLayoutMkLst>
        </pc:sldLayoutChg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3934755182" sldId="2147484074"/>
          </pc:sldLayoutMkLst>
        </pc:sldLayoutChg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2746886381" sldId="2147484075"/>
          </pc:sldLayoutMkLst>
        </pc:sldLayoutChg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322856616" sldId="2147484076"/>
          </pc:sldLayoutMkLst>
        </pc:sldLayoutChg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4086333620" sldId="2147484077"/>
          </pc:sldLayoutMkLst>
        </pc:sldLayoutChg>
      </pc:sldMasterChg>
    </pc:docChg>
  </pc:docChgLst>
  <pc:docChgLst>
    <pc:chgData name="Wei Li" userId="fae33518c2e5a771" providerId="LiveId" clId="{9FD37FFB-7B56-4B72-892B-04314B687B23}"/>
    <pc:docChg chg="undo custSel addSld delSld modSld delMainMaster">
      <pc:chgData name="Wei Li" userId="fae33518c2e5a771" providerId="LiveId" clId="{9FD37FFB-7B56-4B72-892B-04314B687B23}" dt="2023-12-17T01:34:10.665" v="82" actId="6549"/>
      <pc:docMkLst>
        <pc:docMk/>
      </pc:docMkLst>
      <pc:sldChg chg="del">
        <pc:chgData name="Wei Li" userId="fae33518c2e5a771" providerId="LiveId" clId="{9FD37FFB-7B56-4B72-892B-04314B687B23}" dt="2023-12-17T00:36:48.934" v="0" actId="47"/>
        <pc:sldMkLst>
          <pc:docMk/>
          <pc:sldMk cId="3586180576" sldId="256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3930666226" sldId="257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2735076479" sldId="258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3930023925" sldId="259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4082821779" sldId="260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482783441" sldId="261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2991386546" sldId="262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1017741457" sldId="263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1150652686" sldId="264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1802046630" sldId="265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228989110" sldId="266"/>
        </pc:sldMkLst>
      </pc:sldChg>
      <pc:sldChg chg="delSp mod">
        <pc:chgData name="Wei Li" userId="fae33518c2e5a771" providerId="LiveId" clId="{9FD37FFB-7B56-4B72-892B-04314B687B23}" dt="2023-12-17T00:56:44.993" v="14" actId="478"/>
        <pc:sldMkLst>
          <pc:docMk/>
          <pc:sldMk cId="3185611366" sldId="271"/>
        </pc:sldMkLst>
        <pc:spChg chg="del">
          <ac:chgData name="Wei Li" userId="fae33518c2e5a771" providerId="LiveId" clId="{9FD37FFB-7B56-4B72-892B-04314B687B23}" dt="2023-12-17T00:56:44.993" v="14" actId="478"/>
          <ac:spMkLst>
            <pc:docMk/>
            <pc:sldMk cId="3185611366" sldId="271"/>
            <ac:spMk id="2" creationId="{913CD706-9501-6C2E-383E-66A21742C0B3}"/>
          </ac:spMkLst>
        </pc:spChg>
      </pc:sldChg>
      <pc:sldChg chg="modSp mod">
        <pc:chgData name="Wei Li" userId="fae33518c2e5a771" providerId="LiveId" clId="{9FD37FFB-7B56-4B72-892B-04314B687B23}" dt="2023-12-17T01:31:46.800" v="58" actId="14100"/>
        <pc:sldMkLst>
          <pc:docMk/>
          <pc:sldMk cId="1095009189" sldId="273"/>
        </pc:sldMkLst>
        <pc:spChg chg="mod">
          <ac:chgData name="Wei Li" userId="fae33518c2e5a771" providerId="LiveId" clId="{9FD37FFB-7B56-4B72-892B-04314B687B23}" dt="2023-12-17T01:31:46.800" v="58" actId="14100"/>
          <ac:spMkLst>
            <pc:docMk/>
            <pc:sldMk cId="1095009189" sldId="273"/>
            <ac:spMk id="5" creationId="{A3ED9C97-F267-DE60-41C6-4247C4FF8198}"/>
          </ac:spMkLst>
        </pc:spChg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0" sldId="288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1376698442" sldId="307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153909383" sldId="407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0" sldId="631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0" sldId="633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0" sldId="634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0" sldId="657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0" sldId="669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0" sldId="671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3951088869" sldId="672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3919736192" sldId="673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3372461617" sldId="674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3533032609" sldId="675"/>
        </pc:sldMkLst>
      </pc:sldChg>
      <pc:sldChg chg="modSp mod">
        <pc:chgData name="Wei Li" userId="fae33518c2e5a771" providerId="LiveId" clId="{9FD37FFB-7B56-4B72-892B-04314B687B23}" dt="2023-12-17T01:33:23.880" v="71" actId="20577"/>
        <pc:sldMkLst>
          <pc:docMk/>
          <pc:sldMk cId="521323180" sldId="3898"/>
        </pc:sldMkLst>
        <pc:spChg chg="mod">
          <ac:chgData name="Wei Li" userId="fae33518c2e5a771" providerId="LiveId" clId="{9FD37FFB-7B56-4B72-892B-04314B687B23}" dt="2023-12-17T01:33:23.880" v="71" actId="20577"/>
          <ac:spMkLst>
            <pc:docMk/>
            <pc:sldMk cId="521323180" sldId="3898"/>
            <ac:spMk id="4" creationId="{AB928B3A-8B07-440E-6532-329534C650BA}"/>
          </ac:spMkLst>
        </pc:spChg>
      </pc:sldChg>
      <pc:sldChg chg="modSp mod">
        <pc:chgData name="Wei Li" userId="fae33518c2e5a771" providerId="LiveId" clId="{9FD37FFB-7B56-4B72-892B-04314B687B23}" dt="2023-12-17T00:54:21.338" v="12" actId="20577"/>
        <pc:sldMkLst>
          <pc:docMk/>
          <pc:sldMk cId="1187257088" sldId="3973"/>
        </pc:sldMkLst>
        <pc:spChg chg="mod">
          <ac:chgData name="Wei Li" userId="fae33518c2e5a771" providerId="LiveId" clId="{9FD37FFB-7B56-4B72-892B-04314B687B23}" dt="2023-12-17T00:54:21.338" v="12" actId="20577"/>
          <ac:spMkLst>
            <pc:docMk/>
            <pc:sldMk cId="1187257088" sldId="3973"/>
            <ac:spMk id="4" creationId="{7BE76194-7459-B931-F5F0-8E5FB6B994A3}"/>
          </ac:spMkLst>
        </pc:spChg>
        <pc:spChg chg="mod">
          <ac:chgData name="Wei Li" userId="fae33518c2e5a771" providerId="LiveId" clId="{9FD37FFB-7B56-4B72-892B-04314B687B23}" dt="2023-12-17T00:53:36.700" v="3"/>
          <ac:spMkLst>
            <pc:docMk/>
            <pc:sldMk cId="1187257088" sldId="3973"/>
            <ac:spMk id="6" creationId="{0A21F562-3CFA-3F91-2050-A2391DC02709}"/>
          </ac:spMkLst>
        </pc:spChg>
      </pc:sldChg>
      <pc:sldChg chg="modSp mod">
        <pc:chgData name="Wei Li" userId="fae33518c2e5a771" providerId="LiveId" clId="{9FD37FFB-7B56-4B72-892B-04314B687B23}" dt="2023-12-17T01:03:51.835" v="35" actId="20577"/>
        <pc:sldMkLst>
          <pc:docMk/>
          <pc:sldMk cId="939554979" sldId="3976"/>
        </pc:sldMkLst>
        <pc:spChg chg="mod">
          <ac:chgData name="Wei Li" userId="fae33518c2e5a771" providerId="LiveId" clId="{9FD37FFB-7B56-4B72-892B-04314B687B23}" dt="2023-12-17T01:03:51.835" v="35" actId="20577"/>
          <ac:spMkLst>
            <pc:docMk/>
            <pc:sldMk cId="939554979" sldId="3976"/>
            <ac:spMk id="3" creationId="{89253642-C0DE-7C83-A7A1-3E35788E3CB5}"/>
          </ac:spMkLst>
        </pc:spChg>
      </pc:sldChg>
      <pc:sldChg chg="modSp mod">
        <pc:chgData name="Wei Li" userId="fae33518c2e5a771" providerId="LiveId" clId="{9FD37FFB-7B56-4B72-892B-04314B687B23}" dt="2023-12-17T01:04:04.508" v="38" actId="6549"/>
        <pc:sldMkLst>
          <pc:docMk/>
          <pc:sldMk cId="1441545845" sldId="4045"/>
        </pc:sldMkLst>
        <pc:spChg chg="mod">
          <ac:chgData name="Wei Li" userId="fae33518c2e5a771" providerId="LiveId" clId="{9FD37FFB-7B56-4B72-892B-04314B687B23}" dt="2023-12-17T01:04:04.508" v="38" actId="6549"/>
          <ac:spMkLst>
            <pc:docMk/>
            <pc:sldMk cId="1441545845" sldId="4045"/>
            <ac:spMk id="3" creationId="{89253642-C0DE-7C83-A7A1-3E35788E3CB5}"/>
          </ac:spMkLst>
        </pc:spChg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3877897862" sldId="4046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121772957" sldId="5584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1153768213" sldId="5585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1078335584" sldId="5586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1733787735" sldId="5587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348845382" sldId="5588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2251201088" sldId="5589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487219830" sldId="5590"/>
        </pc:sldMkLst>
      </pc:sldChg>
      <pc:sldChg chg="del">
        <pc:chgData name="Wei Li" userId="fae33518c2e5a771" providerId="LiveId" clId="{9FD37FFB-7B56-4B72-892B-04314B687B23}" dt="2023-12-17T00:37:02.276" v="1" actId="47"/>
        <pc:sldMkLst>
          <pc:docMk/>
          <pc:sldMk cId="1804784486" sldId="5591"/>
        </pc:sldMkLst>
      </pc:sldChg>
      <pc:sldChg chg="del">
        <pc:chgData name="Wei Li" userId="fae33518c2e5a771" providerId="LiveId" clId="{9FD37FFB-7B56-4B72-892B-04314B687B23}" dt="2023-12-17T00:37:02.276" v="1" actId="47"/>
        <pc:sldMkLst>
          <pc:docMk/>
          <pc:sldMk cId="2532453098" sldId="5592"/>
        </pc:sldMkLst>
      </pc:sldChg>
      <pc:sldChg chg="del">
        <pc:chgData name="Wei Li" userId="fae33518c2e5a771" providerId="LiveId" clId="{9FD37FFB-7B56-4B72-892B-04314B687B23}" dt="2023-12-17T00:37:02.276" v="1" actId="47"/>
        <pc:sldMkLst>
          <pc:docMk/>
          <pc:sldMk cId="3271475250" sldId="5593"/>
        </pc:sldMkLst>
      </pc:sldChg>
      <pc:sldChg chg="del">
        <pc:chgData name="Wei Li" userId="fae33518c2e5a771" providerId="LiveId" clId="{9FD37FFB-7B56-4B72-892B-04314B687B23}" dt="2023-12-17T00:37:02.276" v="1" actId="47"/>
        <pc:sldMkLst>
          <pc:docMk/>
          <pc:sldMk cId="3430526629" sldId="5594"/>
        </pc:sldMkLst>
      </pc:sldChg>
      <pc:sldChg chg="del">
        <pc:chgData name="Wei Li" userId="fae33518c2e5a771" providerId="LiveId" clId="{9FD37FFB-7B56-4B72-892B-04314B687B23}" dt="2023-12-17T00:37:02.276" v="1" actId="47"/>
        <pc:sldMkLst>
          <pc:docMk/>
          <pc:sldMk cId="1696001160" sldId="5595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0" sldId="5596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0" sldId="5597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0" sldId="5598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0" sldId="5599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0" sldId="5600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3912457390" sldId="5601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2622078305" sldId="5602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3275492051" sldId="5603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3667284626" sldId="5604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4069562513" sldId="5605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4047864709" sldId="5606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1357984407" sldId="5607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3985724323" sldId="5608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2053880349" sldId="5609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4011038528" sldId="5610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3123581761" sldId="5611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2296887727" sldId="5612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1668524255" sldId="5613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1557026630" sldId="5614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714902703" sldId="5615"/>
        </pc:sldMkLst>
      </pc:sldChg>
      <pc:sldChg chg="modSp mod">
        <pc:chgData name="Wei Li" userId="fae33518c2e5a771" providerId="LiveId" clId="{9FD37FFB-7B56-4B72-892B-04314B687B23}" dt="2023-12-17T01:33:40.283" v="77" actId="6549"/>
        <pc:sldMkLst>
          <pc:docMk/>
          <pc:sldMk cId="1355953003" sldId="5616"/>
        </pc:sldMkLst>
        <pc:spChg chg="mod">
          <ac:chgData name="Wei Li" userId="fae33518c2e5a771" providerId="LiveId" clId="{9FD37FFB-7B56-4B72-892B-04314B687B23}" dt="2023-12-17T01:33:40.283" v="77" actId="6549"/>
          <ac:spMkLst>
            <pc:docMk/>
            <pc:sldMk cId="1355953003" sldId="5616"/>
            <ac:spMk id="4" creationId="{AB928B3A-8B07-440E-6532-329534C650BA}"/>
          </ac:spMkLst>
        </pc:spChg>
      </pc:sldChg>
      <pc:sldChg chg="modSp mod">
        <pc:chgData name="Wei Li" userId="fae33518c2e5a771" providerId="LiveId" clId="{9FD37FFB-7B56-4B72-892B-04314B687B23}" dt="2023-12-17T01:33:57.485" v="80" actId="20577"/>
        <pc:sldMkLst>
          <pc:docMk/>
          <pc:sldMk cId="4185961323" sldId="5617"/>
        </pc:sldMkLst>
        <pc:spChg chg="mod">
          <ac:chgData name="Wei Li" userId="fae33518c2e5a771" providerId="LiveId" clId="{9FD37FFB-7B56-4B72-892B-04314B687B23}" dt="2023-12-17T01:33:57.485" v="80" actId="20577"/>
          <ac:spMkLst>
            <pc:docMk/>
            <pc:sldMk cId="4185961323" sldId="5617"/>
            <ac:spMk id="4" creationId="{AB928B3A-8B07-440E-6532-329534C650BA}"/>
          </ac:spMkLst>
        </pc:spChg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3890855024" sldId="5618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1154389876" sldId="5619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4232408352" sldId="5620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337059822" sldId="5621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2698137942" sldId="5622"/>
        </pc:sldMkLst>
      </pc:sldChg>
      <pc:sldChg chg="modSp add mod">
        <pc:chgData name="Wei Li" userId="fae33518c2e5a771" providerId="LiveId" clId="{9FD37FFB-7B56-4B72-892B-04314B687B23}" dt="2023-12-17T01:34:10.665" v="82" actId="6549"/>
        <pc:sldMkLst>
          <pc:docMk/>
          <pc:sldMk cId="3066494377" sldId="5624"/>
        </pc:sldMkLst>
        <pc:spChg chg="mod">
          <ac:chgData name="Wei Li" userId="fae33518c2e5a771" providerId="LiveId" clId="{9FD37FFB-7B56-4B72-892B-04314B687B23}" dt="2023-12-17T01:34:10.665" v="82" actId="6549"/>
          <ac:spMkLst>
            <pc:docMk/>
            <pc:sldMk cId="3066494377" sldId="5624"/>
            <ac:spMk id="4" creationId="{AB928B3A-8B07-440E-6532-329534C650BA}"/>
          </ac:spMkLst>
        </pc:spChg>
      </pc:sldChg>
      <pc:sldMasterChg chg="del delSldLayout">
        <pc:chgData name="Wei Li" userId="fae33518c2e5a771" providerId="LiveId" clId="{9FD37FFB-7B56-4B72-892B-04314B687B23}" dt="2023-12-17T00:53:00.753" v="2" actId="47"/>
        <pc:sldMasterMkLst>
          <pc:docMk/>
          <pc:sldMasterMk cId="3060488283" sldId="2147483898"/>
        </pc:sldMasterMkLst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914910287" sldId="2147483899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2196864306" sldId="2147483900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1787301174" sldId="2147483901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3883735078" sldId="2147483902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2912923089" sldId="2147483903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4253348305" sldId="2147483904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2216171210" sldId="2147483905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2342153821" sldId="2147483906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1493781524" sldId="2147483907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1963469662" sldId="2147483908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793713213" sldId="2147483909"/>
          </pc:sldLayoutMkLst>
        </pc:sldLayoutChg>
      </pc:sldMasterChg>
      <pc:sldMasterChg chg="del delSldLayout">
        <pc:chgData name="Wei Li" userId="fae33518c2e5a771" providerId="LiveId" clId="{9FD37FFB-7B56-4B72-892B-04314B687B23}" dt="2023-12-17T00:53:00.753" v="2" actId="47"/>
        <pc:sldMasterMkLst>
          <pc:docMk/>
          <pc:sldMasterMk cId="2622638729" sldId="2147483910"/>
        </pc:sldMasterMkLst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1228029560" sldId="2147483911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1199910594" sldId="2147483912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238206762" sldId="2147483913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532555921" sldId="2147483914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3050647693" sldId="2147483915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1446841800" sldId="2147483916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3854418964" sldId="2147483917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1847244293" sldId="2147483918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2262041834" sldId="2147483919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2436787632" sldId="2147483920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507598823" sldId="2147483921"/>
          </pc:sldLayoutMkLst>
        </pc:sldLayoutChg>
      </pc:sldMasterChg>
      <pc:sldMasterChg chg="del delSldLayout">
        <pc:chgData name="Wei Li" userId="fae33518c2e5a771" providerId="LiveId" clId="{9FD37FFB-7B56-4B72-892B-04314B687B23}" dt="2023-12-17T00:53:00.753" v="2" actId="47"/>
        <pc:sldMasterMkLst>
          <pc:docMk/>
          <pc:sldMasterMk cId="4108457210" sldId="2147483922"/>
        </pc:sldMasterMkLst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748086934" sldId="2147483923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1235166658" sldId="2147483924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3223117303" sldId="2147483925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318657015" sldId="2147483926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195578347" sldId="2147483927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305199595" sldId="2147483928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1188384727" sldId="2147483929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393214177" sldId="2147483930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1666362082" sldId="2147483931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1396496079" sldId="2147483932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2770377177" sldId="2147483933"/>
          </pc:sldLayoutMkLst>
        </pc:sldLayoutChg>
      </pc:sldMasterChg>
      <pc:sldMasterChg chg="del delSldLayout">
        <pc:chgData name="Wei Li" userId="fae33518c2e5a771" providerId="LiveId" clId="{9FD37FFB-7B56-4B72-892B-04314B687B23}" dt="2023-12-17T00:53:00.753" v="2" actId="47"/>
        <pc:sldMasterMkLst>
          <pc:docMk/>
          <pc:sldMasterMk cId="1275463872" sldId="2147483934"/>
        </pc:sldMasterMkLst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3337230533" sldId="2147483935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830739955" sldId="2147483936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234594389" sldId="2147483937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2320531790" sldId="2147483938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4073376990" sldId="2147483939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4000046156" sldId="2147483940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3597492143" sldId="2147483941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1288457211" sldId="2147483942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785186425" sldId="2147483943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500759346" sldId="2147483944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2314658984" sldId="2147483945"/>
          </pc:sldLayoutMkLst>
        </pc:sldLayoutChg>
      </pc:sldMasterChg>
      <pc:sldMasterChg chg="del delSldLayout">
        <pc:chgData name="Wei Li" userId="fae33518c2e5a771" providerId="LiveId" clId="{9FD37FFB-7B56-4B72-892B-04314B687B23}" dt="2023-12-17T00:53:00.753" v="2" actId="47"/>
        <pc:sldMasterMkLst>
          <pc:docMk/>
          <pc:sldMasterMk cId="3606955719" sldId="2147483946"/>
        </pc:sldMasterMkLst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1690262729" sldId="2147483947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1492671383" sldId="2147483948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2968259580" sldId="2147483949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3583035526" sldId="2147483950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4090927379" sldId="2147483951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1877054621" sldId="2147483952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4113933007" sldId="2147483953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2787311717" sldId="2147483954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1339395378" sldId="2147483955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1736301799" sldId="2147483956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298283363" sldId="2147483957"/>
          </pc:sldLayoutMkLst>
        </pc:sldLayoutChg>
      </pc:sldMasterChg>
      <pc:sldMasterChg chg="del delSldLayout">
        <pc:chgData name="Wei Li" userId="fae33518c2e5a771" providerId="LiveId" clId="{9FD37FFB-7B56-4B72-892B-04314B687B23}" dt="2023-12-17T00:56:21.515" v="13" actId="47"/>
        <pc:sldMasterMkLst>
          <pc:docMk/>
          <pc:sldMasterMk cId="115187983" sldId="2147483958"/>
        </pc:sldMasterMkLst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2428039120" sldId="2147483959"/>
          </pc:sldLayoutMkLst>
        </pc:sldLayoutChg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677806329" sldId="2147483960"/>
          </pc:sldLayoutMkLst>
        </pc:sldLayoutChg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2407172366" sldId="2147483961"/>
          </pc:sldLayoutMkLst>
        </pc:sldLayoutChg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3083080725" sldId="2147483962"/>
          </pc:sldLayoutMkLst>
        </pc:sldLayoutChg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2353786333" sldId="2147483963"/>
          </pc:sldLayoutMkLst>
        </pc:sldLayoutChg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104289633" sldId="2147483964"/>
          </pc:sldLayoutMkLst>
        </pc:sldLayoutChg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4101396398" sldId="2147483965"/>
          </pc:sldLayoutMkLst>
        </pc:sldLayoutChg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1897575857" sldId="2147483966"/>
          </pc:sldLayoutMkLst>
        </pc:sldLayoutChg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3950548967" sldId="2147483967"/>
          </pc:sldLayoutMkLst>
        </pc:sldLayoutChg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3898408394" sldId="2147483968"/>
          </pc:sldLayoutMkLst>
        </pc:sldLayoutChg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3170295941" sldId="2147483969"/>
          </pc:sldLayoutMkLst>
        </pc:sldLayoutChg>
      </pc:sldMasterChg>
      <pc:sldMasterChg chg="del delSldLayout">
        <pc:chgData name="Wei Li" userId="fae33518c2e5a771" providerId="LiveId" clId="{9FD37FFB-7B56-4B72-892B-04314B687B23}" dt="2023-12-17T00:36:48.934" v="0" actId="47"/>
        <pc:sldMasterMkLst>
          <pc:docMk/>
          <pc:sldMasterMk cId="3618101192" sldId="2147483982"/>
        </pc:sldMasterMkLst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3047721953" sldId="2147483983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2675904544" sldId="2147483984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1545364632" sldId="2147483985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2982383879" sldId="2147483986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2933554854" sldId="2147483987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654517576" sldId="2147483988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1920134053" sldId="2147483989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3320948498" sldId="2147483990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2269617017" sldId="2147483991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2644477974" sldId="2147483992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4018127676" sldId="2147483993"/>
          </pc:sldLayoutMkLst>
        </pc:sldLayoutChg>
      </pc:sldMasterChg>
      <pc:sldMasterChg chg="del delSldLayout">
        <pc:chgData name="Wei Li" userId="fae33518c2e5a771" providerId="LiveId" clId="{9FD37FFB-7B56-4B72-892B-04314B687B23}" dt="2023-12-17T00:36:48.934" v="0" actId="47"/>
        <pc:sldMasterMkLst>
          <pc:docMk/>
          <pc:sldMasterMk cId="2470117495" sldId="2147483994"/>
        </pc:sldMasterMkLst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3154499143" sldId="2147483995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1809803198" sldId="2147483996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84430691" sldId="2147483997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1019584969" sldId="2147483998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1196906816" sldId="2147483999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3812893214" sldId="2147484000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403228794" sldId="2147484001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749069890" sldId="2147484002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343773276" sldId="2147484003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4164243546" sldId="2147484004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3621309693" sldId="2147484005"/>
          </pc:sldLayoutMkLst>
        </pc:sldLayoutChg>
      </pc:sldMasterChg>
      <pc:sldMasterChg chg="del delSldLayout">
        <pc:chgData name="Wei Li" userId="fae33518c2e5a771" providerId="LiveId" clId="{9FD37FFB-7B56-4B72-892B-04314B687B23}" dt="2023-12-17T00:36:48.934" v="0" actId="47"/>
        <pc:sldMasterMkLst>
          <pc:docMk/>
          <pc:sldMasterMk cId="1596110022" sldId="2147484006"/>
        </pc:sldMasterMkLst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802365819" sldId="2147484007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3565544578" sldId="2147484008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2713012212" sldId="2147484009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4020274755" sldId="2147484010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748755077" sldId="2147484011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3931868091" sldId="2147484012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2937762634" sldId="2147484013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1954925761" sldId="2147484014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1473430755" sldId="2147484015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1615272725" sldId="2147484016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3070268037" sldId="2147484017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2915295981" sldId="2147484018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564519398" sldId="2147484019"/>
          </pc:sldLayoutMkLst>
        </pc:sldLayoutChg>
      </pc:sldMasterChg>
    </pc:docChg>
  </pc:docChgLst>
  <pc:docChgLst>
    <pc:chgData name="Wei Li" userId="fae33518c2e5a771" providerId="LiveId" clId="{3E629A0F-73EA-4B1D-AB7E-4D2F9E877A3B}"/>
    <pc:docChg chg="undo custSel addSld delSld modSld addMainMaster delMainMaster">
      <pc:chgData name="Wei Li" userId="fae33518c2e5a771" providerId="LiveId" clId="{3E629A0F-73EA-4B1D-AB7E-4D2F9E877A3B}" dt="2024-08-18T03:46:53.533" v="93" actId="47"/>
      <pc:docMkLst>
        <pc:docMk/>
      </pc:docMkLst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256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3561314539" sldId="257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3790701380" sldId="258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2670934604" sldId="259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2201836758" sldId="260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1643321112" sldId="261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3065023629" sldId="262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263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1751642235" sldId="264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2929603304" sldId="265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224843889" sldId="266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3151729850" sldId="267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3813360279" sldId="268"/>
        </pc:sldMkLst>
      </pc:sldChg>
      <pc:sldChg chg="modSp mod">
        <pc:chgData name="Wei Li" userId="fae33518c2e5a771" providerId="LiveId" clId="{3E629A0F-73EA-4B1D-AB7E-4D2F9E877A3B}" dt="2024-08-18T03:37:48.751" v="55" actId="20577"/>
        <pc:sldMkLst>
          <pc:docMk/>
          <pc:sldMk cId="1095009189" sldId="273"/>
        </pc:sldMkLst>
        <pc:spChg chg="mod">
          <ac:chgData name="Wei Li" userId="fae33518c2e5a771" providerId="LiveId" clId="{3E629A0F-73EA-4B1D-AB7E-4D2F9E877A3B}" dt="2024-08-18T03:37:48.751" v="55" actId="20577"/>
          <ac:spMkLst>
            <pc:docMk/>
            <pc:sldMk cId="1095009189" sldId="273"/>
            <ac:spMk id="3" creationId="{09B6648E-CE01-28FF-35E2-766E163ED5F7}"/>
          </ac:spMkLst>
        </pc:spChg>
      </pc:sldChg>
      <pc:sldChg chg="del">
        <pc:chgData name="Wei Li" userId="fae33518c2e5a771" providerId="LiveId" clId="{3E629A0F-73EA-4B1D-AB7E-4D2F9E877A3B}" dt="2024-08-18T03:27:27.291" v="6" actId="47"/>
        <pc:sldMkLst>
          <pc:docMk/>
          <pc:sldMk cId="2814181246" sldId="333"/>
        </pc:sldMkLst>
      </pc:sldChg>
      <pc:sldChg chg="del">
        <pc:chgData name="Wei Li" userId="fae33518c2e5a771" providerId="LiveId" clId="{3E629A0F-73EA-4B1D-AB7E-4D2F9E877A3B}" dt="2024-08-18T03:27:27.291" v="6" actId="47"/>
        <pc:sldMkLst>
          <pc:docMk/>
          <pc:sldMk cId="2751267923" sldId="334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407784251" sldId="421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119317323" sldId="662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0" sldId="888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4156970286" sldId="898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0" sldId="914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3135947362" sldId="915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4066079072" sldId="916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1581726924" sldId="917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2997198472" sldId="918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1530196202" sldId="919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738107168" sldId="920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3699823597" sldId="921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527833539" sldId="922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2259316574" sldId="923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3596659685" sldId="924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389789728" sldId="925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846372010" sldId="926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435023586" sldId="926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3407205531" sldId="927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1216664415" sldId="929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4139192580" sldId="930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3741305410" sldId="931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69776766" sldId="946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38527418" sldId="948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502041132" sldId="949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1345037910" sldId="952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298477734" sldId="955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078587745" sldId="956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862179170" sldId="957"/>
        </pc:sldMkLst>
      </pc:sldChg>
      <pc:sldChg chg="del">
        <pc:chgData name="Wei Li" userId="fae33518c2e5a771" providerId="LiveId" clId="{3E629A0F-73EA-4B1D-AB7E-4D2F9E877A3B}" dt="2024-08-18T03:38:38.571" v="78" actId="47"/>
        <pc:sldMkLst>
          <pc:docMk/>
          <pc:sldMk cId="3881119539" sldId="958"/>
        </pc:sldMkLst>
      </pc:sldChg>
      <pc:sldChg chg="modSp del mod">
        <pc:chgData name="Wei Li" userId="fae33518c2e5a771" providerId="LiveId" clId="{3E629A0F-73EA-4B1D-AB7E-4D2F9E877A3B}" dt="2024-08-18T03:38:38.571" v="78" actId="47"/>
        <pc:sldMkLst>
          <pc:docMk/>
          <pc:sldMk cId="778212391" sldId="959"/>
        </pc:sldMkLst>
        <pc:spChg chg="mod">
          <ac:chgData name="Wei Li" userId="fae33518c2e5a771" providerId="LiveId" clId="{3E629A0F-73EA-4B1D-AB7E-4D2F9E877A3B}" dt="2024-08-18T03:38:24.495" v="69" actId="14100"/>
          <ac:spMkLst>
            <pc:docMk/>
            <pc:sldMk cId="778212391" sldId="959"/>
            <ac:spMk id="3" creationId="{DB83FFE9-6A5B-D7BF-4B2C-57C50BDA8CD0}"/>
          </ac:spMkLst>
        </pc:spChg>
      </pc:sldChg>
      <pc:sldChg chg="modSp mod">
        <pc:chgData name="Wei Li" userId="fae33518c2e5a771" providerId="LiveId" clId="{3E629A0F-73EA-4B1D-AB7E-4D2F9E877A3B}" dt="2024-08-18T03:39:38.089" v="88" actId="20577"/>
        <pc:sldMkLst>
          <pc:docMk/>
          <pc:sldMk cId="252876147" sldId="960"/>
        </pc:sldMkLst>
        <pc:spChg chg="mod">
          <ac:chgData name="Wei Li" userId="fae33518c2e5a771" providerId="LiveId" clId="{3E629A0F-73EA-4B1D-AB7E-4D2F9E877A3B}" dt="2024-08-18T03:39:38.089" v="88" actId="20577"/>
          <ac:spMkLst>
            <pc:docMk/>
            <pc:sldMk cId="252876147" sldId="960"/>
            <ac:spMk id="3" creationId="{43C66B0D-EB67-8E7E-A0F4-2BCBA60641F0}"/>
          </ac:spMkLst>
        </pc:spChg>
        <pc:spChg chg="mod">
          <ac:chgData name="Wei Li" userId="fae33518c2e5a771" providerId="LiveId" clId="{3E629A0F-73EA-4B1D-AB7E-4D2F9E877A3B}" dt="2024-08-18T03:39:20.084" v="85" actId="20577"/>
          <ac:spMkLst>
            <pc:docMk/>
            <pc:sldMk cId="252876147" sldId="960"/>
            <ac:spMk id="4" creationId="{70AFC8D4-F998-6E7E-4EDD-18BDFC7B6874}"/>
          </ac:spMkLst>
        </pc:spChg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111622177" sldId="961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945324507" sldId="964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502390344" sldId="966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43277864" sldId="967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136721462" sldId="975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086475081" sldId="977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1804627438" sldId="980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1849679487" sldId="984"/>
        </pc:sldMkLst>
      </pc:sldChg>
      <pc:sldChg chg="del">
        <pc:chgData name="Wei Li" userId="fae33518c2e5a771" providerId="LiveId" clId="{3E629A0F-73EA-4B1D-AB7E-4D2F9E877A3B}" dt="2024-08-18T03:46:53.533" v="93" actId="47"/>
        <pc:sldMkLst>
          <pc:docMk/>
          <pc:sldMk cId="1058076376" sldId="986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85976911" sldId="987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477920830" sldId="988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193495169" sldId="994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165186508" sldId="996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891404145" sldId="997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4011091679" sldId="999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691952481" sldId="1000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489519137" sldId="1002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093402754" sldId="1005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199851997" sldId="1006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1854214437" sldId="1007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496704277" sldId="1010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661896159" sldId="1013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1979427456" sldId="1015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426779502" sldId="1016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628254289" sldId="1020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931980356" sldId="1021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206818474" sldId="1022"/>
        </pc:sldMkLst>
      </pc:sldChg>
      <pc:sldChg chg="add del">
        <pc:chgData name="Wei Li" userId="fae33518c2e5a771" providerId="LiveId" clId="{3E629A0F-73EA-4B1D-AB7E-4D2F9E877A3B}" dt="2024-08-18T03:25:58.925" v="4" actId="47"/>
        <pc:sldMkLst>
          <pc:docMk/>
          <pc:sldMk cId="2452347300" sldId="3829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854789590" sldId="3843"/>
        </pc:sldMkLst>
      </pc:sldChg>
      <pc:sldChg chg="modSp mod">
        <pc:chgData name="Wei Li" userId="fae33518c2e5a771" providerId="LiveId" clId="{3E629A0F-73EA-4B1D-AB7E-4D2F9E877A3B}" dt="2024-08-18T03:29:05.779" v="38" actId="20577"/>
        <pc:sldMkLst>
          <pc:docMk/>
          <pc:sldMk cId="1187257088" sldId="3973"/>
        </pc:sldMkLst>
        <pc:spChg chg="mod">
          <ac:chgData name="Wei Li" userId="fae33518c2e5a771" providerId="LiveId" clId="{3E629A0F-73EA-4B1D-AB7E-4D2F9E877A3B}" dt="2024-08-18T03:29:05.779" v="38" actId="20577"/>
          <ac:spMkLst>
            <pc:docMk/>
            <pc:sldMk cId="1187257088" sldId="3973"/>
            <ac:spMk id="4" creationId="{7BE76194-7459-B931-F5F0-8E5FB6B994A3}"/>
          </ac:spMkLst>
        </pc:spChg>
        <pc:spChg chg="mod">
          <ac:chgData name="Wei Li" userId="fae33518c2e5a771" providerId="LiveId" clId="{3E629A0F-73EA-4B1D-AB7E-4D2F9E877A3B}" dt="2024-08-18T03:28:44.030" v="9" actId="20577"/>
          <ac:spMkLst>
            <pc:docMk/>
            <pc:sldMk cId="1187257088" sldId="3973"/>
            <ac:spMk id="6" creationId="{0A21F562-3CFA-3F91-2050-A2391DC02709}"/>
          </ac:spMkLst>
        </pc:spChg>
      </pc:sldChg>
      <pc:sldChg chg="modSp mod">
        <pc:chgData name="Wei Li" userId="fae33518c2e5a771" providerId="LiveId" clId="{3E629A0F-73EA-4B1D-AB7E-4D2F9E877A3B}" dt="2024-08-18T03:33:09.057" v="49" actId="20577"/>
        <pc:sldMkLst>
          <pc:docMk/>
          <pc:sldMk cId="939554979" sldId="3976"/>
        </pc:sldMkLst>
        <pc:spChg chg="mod">
          <ac:chgData name="Wei Li" userId="fae33518c2e5a771" providerId="LiveId" clId="{3E629A0F-73EA-4B1D-AB7E-4D2F9E877A3B}" dt="2024-08-18T03:33:09.057" v="49" actId="20577"/>
          <ac:spMkLst>
            <pc:docMk/>
            <pc:sldMk cId="939554979" sldId="3976"/>
            <ac:spMk id="3" creationId="{89253642-C0DE-7C83-A7A1-3E35788E3CB5}"/>
          </ac:spMkLst>
        </pc:spChg>
      </pc:sldChg>
      <pc:sldChg chg="del">
        <pc:chgData name="Wei Li" userId="fae33518c2e5a771" providerId="LiveId" clId="{3E629A0F-73EA-4B1D-AB7E-4D2F9E877A3B}" dt="2024-08-18T03:27:27.291" v="6" actId="47"/>
        <pc:sldMkLst>
          <pc:docMk/>
          <pc:sldMk cId="1410347063" sldId="5348"/>
        </pc:sldMkLst>
      </pc:sldChg>
      <pc:sldChg chg="del">
        <pc:chgData name="Wei Li" userId="fae33518c2e5a771" providerId="LiveId" clId="{3E629A0F-73EA-4B1D-AB7E-4D2F9E877A3B}" dt="2024-08-18T03:27:27.291" v="6" actId="47"/>
        <pc:sldMkLst>
          <pc:docMk/>
          <pc:sldMk cId="539479850" sldId="5349"/>
        </pc:sldMkLst>
      </pc:sldChg>
      <pc:sldChg chg="del">
        <pc:chgData name="Wei Li" userId="fae33518c2e5a771" providerId="LiveId" clId="{3E629A0F-73EA-4B1D-AB7E-4D2F9E877A3B}" dt="2024-08-18T03:27:27.291" v="6" actId="47"/>
        <pc:sldMkLst>
          <pc:docMk/>
          <pc:sldMk cId="473790587" sldId="5350"/>
        </pc:sldMkLst>
      </pc:sldChg>
      <pc:sldChg chg="del">
        <pc:chgData name="Wei Li" userId="fae33518c2e5a771" providerId="LiveId" clId="{3E629A0F-73EA-4B1D-AB7E-4D2F9E877A3B}" dt="2024-08-18T03:25:14.852" v="1" actId="47"/>
        <pc:sldMkLst>
          <pc:docMk/>
          <pc:sldMk cId="0" sldId="5628"/>
        </pc:sldMkLst>
      </pc:sldChg>
      <pc:sldChg chg="del">
        <pc:chgData name="Wei Li" userId="fae33518c2e5a771" providerId="LiveId" clId="{3E629A0F-73EA-4B1D-AB7E-4D2F9E877A3B}" dt="2024-08-18T03:27:21.568" v="5" actId="47"/>
        <pc:sldMkLst>
          <pc:docMk/>
          <pc:sldMk cId="4012147817" sldId="5748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53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54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55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56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57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58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59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60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61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62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63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64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65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66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67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68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69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70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71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72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73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74"/>
        </pc:sldMkLst>
      </pc:sldChg>
      <pc:sldChg chg="del">
        <pc:chgData name="Wei Li" userId="fae33518c2e5a771" providerId="LiveId" clId="{3E629A0F-73EA-4B1D-AB7E-4D2F9E877A3B}" dt="2024-08-18T03:25:14.852" v="1" actId="47"/>
        <pc:sldMkLst>
          <pc:docMk/>
          <pc:sldMk cId="0" sldId="5775"/>
        </pc:sldMkLst>
      </pc:sldChg>
      <pc:sldChg chg="del">
        <pc:chgData name="Wei Li" userId="fae33518c2e5a771" providerId="LiveId" clId="{3E629A0F-73EA-4B1D-AB7E-4D2F9E877A3B}" dt="2024-08-18T03:25:14.852" v="1" actId="47"/>
        <pc:sldMkLst>
          <pc:docMk/>
          <pc:sldMk cId="0" sldId="5776"/>
        </pc:sldMkLst>
      </pc:sldChg>
      <pc:sldChg chg="del">
        <pc:chgData name="Wei Li" userId="fae33518c2e5a771" providerId="LiveId" clId="{3E629A0F-73EA-4B1D-AB7E-4D2F9E877A3B}" dt="2024-08-18T03:25:14.852" v="1" actId="47"/>
        <pc:sldMkLst>
          <pc:docMk/>
          <pc:sldMk cId="0" sldId="5777"/>
        </pc:sldMkLst>
      </pc:sldChg>
      <pc:sldChg chg="del">
        <pc:chgData name="Wei Li" userId="fae33518c2e5a771" providerId="LiveId" clId="{3E629A0F-73EA-4B1D-AB7E-4D2F9E877A3B}" dt="2024-08-18T03:25:14.852" v="1" actId="47"/>
        <pc:sldMkLst>
          <pc:docMk/>
          <pc:sldMk cId="0" sldId="5778"/>
        </pc:sldMkLst>
      </pc:sldChg>
      <pc:sldChg chg="add del">
        <pc:chgData name="Wei Li" userId="fae33518c2e5a771" providerId="LiveId" clId="{3E629A0F-73EA-4B1D-AB7E-4D2F9E877A3B}" dt="2024-08-18T03:25:58.925" v="4" actId="47"/>
        <pc:sldMkLst>
          <pc:docMk/>
          <pc:sldMk cId="0" sldId="5779"/>
        </pc:sldMkLst>
      </pc:sldChg>
      <pc:sldChg chg="add del">
        <pc:chgData name="Wei Li" userId="fae33518c2e5a771" providerId="LiveId" clId="{3E629A0F-73EA-4B1D-AB7E-4D2F9E877A3B}" dt="2024-08-18T03:25:58.925" v="4" actId="47"/>
        <pc:sldMkLst>
          <pc:docMk/>
          <pc:sldMk cId="0" sldId="5780"/>
        </pc:sldMkLst>
      </pc:sldChg>
      <pc:sldChg chg="add del">
        <pc:chgData name="Wei Li" userId="fae33518c2e5a771" providerId="LiveId" clId="{3E629A0F-73EA-4B1D-AB7E-4D2F9E877A3B}" dt="2024-08-18T03:25:58.925" v="4" actId="47"/>
        <pc:sldMkLst>
          <pc:docMk/>
          <pc:sldMk cId="0" sldId="5781"/>
        </pc:sldMkLst>
      </pc:sldChg>
      <pc:sldChg chg="add del">
        <pc:chgData name="Wei Li" userId="fae33518c2e5a771" providerId="LiveId" clId="{3E629A0F-73EA-4B1D-AB7E-4D2F9E877A3B}" dt="2024-08-18T03:25:58.925" v="4" actId="47"/>
        <pc:sldMkLst>
          <pc:docMk/>
          <pc:sldMk cId="0" sldId="5782"/>
        </pc:sldMkLst>
      </pc:sldChg>
      <pc:sldChg chg="add del">
        <pc:chgData name="Wei Li" userId="fae33518c2e5a771" providerId="LiveId" clId="{3E629A0F-73EA-4B1D-AB7E-4D2F9E877A3B}" dt="2024-08-18T03:25:58.925" v="4" actId="47"/>
        <pc:sldMkLst>
          <pc:docMk/>
          <pc:sldMk cId="0" sldId="5783"/>
        </pc:sldMkLst>
      </pc:sldChg>
      <pc:sldChg chg="add del">
        <pc:chgData name="Wei Li" userId="fae33518c2e5a771" providerId="LiveId" clId="{3E629A0F-73EA-4B1D-AB7E-4D2F9E877A3B}" dt="2024-08-18T03:25:58.925" v="4" actId="47"/>
        <pc:sldMkLst>
          <pc:docMk/>
          <pc:sldMk cId="0" sldId="5784"/>
        </pc:sldMkLst>
      </pc:sldChg>
      <pc:sldChg chg="add del">
        <pc:chgData name="Wei Li" userId="fae33518c2e5a771" providerId="LiveId" clId="{3E629A0F-73EA-4B1D-AB7E-4D2F9E877A3B}" dt="2024-08-18T03:25:58.925" v="4" actId="47"/>
        <pc:sldMkLst>
          <pc:docMk/>
          <pc:sldMk cId="0" sldId="5785"/>
        </pc:sldMkLst>
      </pc:sldChg>
      <pc:sldChg chg="add del">
        <pc:chgData name="Wei Li" userId="fae33518c2e5a771" providerId="LiveId" clId="{3E629A0F-73EA-4B1D-AB7E-4D2F9E877A3B}" dt="2024-08-18T03:25:58.925" v="4" actId="47"/>
        <pc:sldMkLst>
          <pc:docMk/>
          <pc:sldMk cId="0" sldId="5786"/>
        </pc:sldMkLst>
      </pc:sldChg>
      <pc:sldChg chg="add del">
        <pc:chgData name="Wei Li" userId="fae33518c2e5a771" providerId="LiveId" clId="{3E629A0F-73EA-4B1D-AB7E-4D2F9E877A3B}" dt="2024-08-18T03:25:58.925" v="4" actId="47"/>
        <pc:sldMkLst>
          <pc:docMk/>
          <pc:sldMk cId="0" sldId="5787"/>
        </pc:sldMkLst>
      </pc:sldChg>
      <pc:sldChg chg="modSp mod">
        <pc:chgData name="Wei Li" userId="fae33518c2e5a771" providerId="LiveId" clId="{3E629A0F-73EA-4B1D-AB7E-4D2F9E877A3B}" dt="2024-08-18T03:39:43.370" v="90" actId="20577"/>
        <pc:sldMkLst>
          <pc:docMk/>
          <pc:sldMk cId="161782080" sldId="5789"/>
        </pc:sldMkLst>
        <pc:spChg chg="mod">
          <ac:chgData name="Wei Li" userId="fae33518c2e5a771" providerId="LiveId" clId="{3E629A0F-73EA-4B1D-AB7E-4D2F9E877A3B}" dt="2024-08-18T03:39:43.370" v="90" actId="20577"/>
          <ac:spMkLst>
            <pc:docMk/>
            <pc:sldMk cId="161782080" sldId="5789"/>
            <ac:spMk id="3" creationId="{43C66B0D-EB67-8E7E-A0F4-2BCBA60641F0}"/>
          </ac:spMkLst>
        </pc:spChg>
        <pc:spChg chg="mod">
          <ac:chgData name="Wei Li" userId="fae33518c2e5a771" providerId="LiveId" clId="{3E629A0F-73EA-4B1D-AB7E-4D2F9E877A3B}" dt="2024-08-18T03:39:01.611" v="81"/>
          <ac:spMkLst>
            <pc:docMk/>
            <pc:sldMk cId="161782080" sldId="5789"/>
            <ac:spMk id="4" creationId="{70AFC8D4-F998-6E7E-4EDD-18BDFC7B6874}"/>
          </ac:spMkLst>
        </pc:spChg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341303714" sldId="5789"/>
        </pc:sldMkLst>
      </pc:sldChg>
      <pc:sldChg chg="add del setBg">
        <pc:chgData name="Wei Li" userId="fae33518c2e5a771" providerId="LiveId" clId="{3E629A0F-73EA-4B1D-AB7E-4D2F9E877A3B}" dt="2024-08-18T03:38:42.908" v="80" actId="47"/>
        <pc:sldMkLst>
          <pc:docMk/>
          <pc:sldMk cId="4048245527" sldId="5789"/>
        </pc:sldMkLst>
      </pc:sldChg>
      <pc:sldChg chg="modSp mod">
        <pc:chgData name="Wei Li" userId="fae33518c2e5a771" providerId="LiveId" clId="{3E629A0F-73EA-4B1D-AB7E-4D2F9E877A3B}" dt="2024-08-18T03:39:46.811" v="91" actId="20577"/>
        <pc:sldMkLst>
          <pc:docMk/>
          <pc:sldMk cId="1732025059" sldId="5790"/>
        </pc:sldMkLst>
        <pc:spChg chg="mod">
          <ac:chgData name="Wei Li" userId="fae33518c2e5a771" providerId="LiveId" clId="{3E629A0F-73EA-4B1D-AB7E-4D2F9E877A3B}" dt="2024-08-18T03:39:46.811" v="91" actId="20577"/>
          <ac:spMkLst>
            <pc:docMk/>
            <pc:sldMk cId="1732025059" sldId="5790"/>
            <ac:spMk id="3" creationId="{43C66B0D-EB67-8E7E-A0F4-2BCBA60641F0}"/>
          </ac:spMkLst>
        </pc:spChg>
        <pc:spChg chg="mod">
          <ac:chgData name="Wei Li" userId="fae33518c2e5a771" providerId="LiveId" clId="{3E629A0F-73EA-4B1D-AB7E-4D2F9E877A3B}" dt="2024-08-18T03:39:16.373" v="83"/>
          <ac:spMkLst>
            <pc:docMk/>
            <pc:sldMk cId="1732025059" sldId="5790"/>
            <ac:spMk id="4" creationId="{70AFC8D4-F998-6E7E-4EDD-18BDFC7B6874}"/>
          </ac:spMkLst>
        </pc:spChg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4074461221" sldId="5790"/>
        </pc:sldMkLst>
      </pc:sldChg>
      <pc:sldChg chg="del">
        <pc:chgData name="Wei Li" userId="fae33518c2e5a771" providerId="LiveId" clId="{3E629A0F-73EA-4B1D-AB7E-4D2F9E877A3B}" dt="2024-08-18T03:27:21.568" v="5" actId="47"/>
        <pc:sldMkLst>
          <pc:docMk/>
          <pc:sldMk cId="3631104944" sldId="5791"/>
        </pc:sldMkLst>
      </pc:sldChg>
      <pc:sldMasterChg chg="add del addSldLayout delSldLayout">
        <pc:chgData name="Wei Li" userId="fae33518c2e5a771" providerId="LiveId" clId="{3E629A0F-73EA-4B1D-AB7E-4D2F9E877A3B}" dt="2024-08-18T03:25:58.925" v="4" actId="47"/>
        <pc:sldMasterMkLst>
          <pc:docMk/>
          <pc:sldMasterMk cId="1790192499" sldId="2147483709"/>
        </pc:sldMasterMkLst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1951114161" sldId="2147483710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333470378" sldId="2147483711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4147527026" sldId="2147483712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1907075978" sldId="2147483713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3077851454" sldId="2147483714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1038132310" sldId="2147483715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863900859" sldId="2147483716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1389060128" sldId="2147483717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3310556920" sldId="2147483718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3644049681" sldId="2147483719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79982652" sldId="2147483720"/>
          </pc:sldLayoutMkLst>
        </pc:sldLayoutChg>
      </pc:sldMasterChg>
      <pc:sldMasterChg chg="del delSldLayout">
        <pc:chgData name="Wei Li" userId="fae33518c2e5a771" providerId="LiveId" clId="{3E629A0F-73EA-4B1D-AB7E-4D2F9E877A3B}" dt="2024-08-18T03:25:11.135" v="0" actId="47"/>
        <pc:sldMasterMkLst>
          <pc:docMk/>
          <pc:sldMasterMk cId="446861011" sldId="2147484601"/>
        </pc:sldMasterMkLst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446861011" sldId="2147484601"/>
            <pc:sldLayoutMk cId="1923349858" sldId="2147484602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446861011" sldId="2147484601"/>
            <pc:sldLayoutMk cId="2112269759" sldId="2147484603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446861011" sldId="2147484601"/>
            <pc:sldLayoutMk cId="303960714" sldId="2147484604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446861011" sldId="2147484601"/>
            <pc:sldLayoutMk cId="4111045277" sldId="2147484605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446861011" sldId="2147484601"/>
            <pc:sldLayoutMk cId="2999368153" sldId="2147484606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446861011" sldId="2147484601"/>
            <pc:sldLayoutMk cId="1219448581" sldId="2147484607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446861011" sldId="2147484601"/>
            <pc:sldLayoutMk cId="3899522304" sldId="2147484608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446861011" sldId="2147484601"/>
            <pc:sldLayoutMk cId="2321460039" sldId="2147484609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446861011" sldId="2147484601"/>
            <pc:sldLayoutMk cId="1748860798" sldId="2147484610"/>
          </pc:sldLayoutMkLst>
        </pc:sldLayoutChg>
      </pc:sldMasterChg>
      <pc:sldMasterChg chg="del delSldLayout">
        <pc:chgData name="Wei Li" userId="fae33518c2e5a771" providerId="LiveId" clId="{3E629A0F-73EA-4B1D-AB7E-4D2F9E877A3B}" dt="2024-08-18T03:25:11.135" v="0" actId="47"/>
        <pc:sldMasterMkLst>
          <pc:docMk/>
          <pc:sldMasterMk cId="1928102695" sldId="2147484611"/>
        </pc:sldMasterMkLst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1265832208" sldId="2147484612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676953458" sldId="2147484613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2892323228" sldId="2147484614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2035030901" sldId="2147484615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879844850" sldId="2147484616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3711669140" sldId="2147484617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2765858895" sldId="2147484618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1331974380" sldId="2147484619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2228741864" sldId="2147484620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3477549557" sldId="2147484621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1360615081" sldId="2147484622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2139815050" sldId="2147484623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2011084130" sldId="2147484624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2836045406" sldId="2147484625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1119154651" sldId="2147484626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1917697012" sldId="2147484627"/>
          </pc:sldLayoutMkLst>
        </pc:sldLayoutChg>
      </pc:sldMasterChg>
      <pc:sldMasterChg chg="del delSldLayout">
        <pc:chgData name="Wei Li" userId="fae33518c2e5a771" providerId="LiveId" clId="{3E629A0F-73EA-4B1D-AB7E-4D2F9E877A3B}" dt="2024-08-18T03:25:11.135" v="0" actId="47"/>
        <pc:sldMasterMkLst>
          <pc:docMk/>
          <pc:sldMasterMk cId="1829141187" sldId="2147484628"/>
        </pc:sldMasterMkLst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829141187" sldId="2147484628"/>
            <pc:sldLayoutMk cId="3520743941" sldId="2147484629"/>
          </pc:sldLayoutMkLst>
        </pc:sldLayoutChg>
      </pc:sldMasterChg>
      <pc:sldMasterChg chg="del delSldLayout">
        <pc:chgData name="Wei Li" userId="fae33518c2e5a771" providerId="LiveId" clId="{3E629A0F-73EA-4B1D-AB7E-4D2F9E877A3B}" dt="2024-08-18T03:25:14.852" v="1" actId="47"/>
        <pc:sldMasterMkLst>
          <pc:docMk/>
          <pc:sldMasterMk cId="3097871200" sldId="2147484630"/>
        </pc:sldMasterMkLst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3097871200" sldId="2147484630"/>
            <pc:sldLayoutMk cId="1284739380" sldId="2147484631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3097871200" sldId="2147484630"/>
            <pc:sldLayoutMk cId="2395443439" sldId="2147484632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3097871200" sldId="2147484630"/>
            <pc:sldLayoutMk cId="1739594239" sldId="2147484633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3097871200" sldId="2147484630"/>
            <pc:sldLayoutMk cId="1023348161" sldId="2147484634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3097871200" sldId="2147484630"/>
            <pc:sldLayoutMk cId="2546667844" sldId="2147484635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3097871200" sldId="2147484630"/>
            <pc:sldLayoutMk cId="413508568" sldId="2147484636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3097871200" sldId="2147484630"/>
            <pc:sldLayoutMk cId="1217236131" sldId="2147484637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3097871200" sldId="2147484630"/>
            <pc:sldLayoutMk cId="1846478343" sldId="2147484638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3097871200" sldId="2147484630"/>
            <pc:sldLayoutMk cId="2378142726" sldId="2147484639"/>
          </pc:sldLayoutMkLst>
        </pc:sldLayoutChg>
      </pc:sldMasterChg>
      <pc:sldMasterChg chg="del delSldLayout">
        <pc:chgData name="Wei Li" userId="fae33518c2e5a771" providerId="LiveId" clId="{3E629A0F-73EA-4B1D-AB7E-4D2F9E877A3B}" dt="2024-08-18T03:25:14.852" v="1" actId="47"/>
        <pc:sldMasterMkLst>
          <pc:docMk/>
          <pc:sldMasterMk cId="2845814653" sldId="2147484640"/>
        </pc:sldMasterMkLst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3266029867" sldId="2147484641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3672953052" sldId="2147484642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2410368096" sldId="2147484643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14987726" sldId="2147484644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2013600490" sldId="2147484645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3364477906" sldId="2147484646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3517733427" sldId="2147484647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569899188" sldId="2147484648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584543077" sldId="2147484649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1960071253" sldId="2147484650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2399178509" sldId="2147484651"/>
          </pc:sldLayoutMkLst>
        </pc:sldLayoutChg>
      </pc:sldMasterChg>
      <pc:sldMasterChg chg="add del addSldLayout delSldLayout">
        <pc:chgData name="Wei Li" userId="fae33518c2e5a771" providerId="LiveId" clId="{3E629A0F-73EA-4B1D-AB7E-4D2F9E877A3B}" dt="2024-08-18T03:25:58.925" v="4" actId="47"/>
        <pc:sldMasterMkLst>
          <pc:docMk/>
          <pc:sldMasterMk cId="1809109013" sldId="2147484652"/>
        </pc:sldMasterMkLst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3683053136" sldId="2147484653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2856333307" sldId="2147484654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1275455507" sldId="2147484655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2486873497" sldId="2147484656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3924116257" sldId="2147484657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3950167743" sldId="2147484658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2305590595" sldId="2147484659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1737957858" sldId="2147484660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2436615967" sldId="2147484661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3064199652" sldId="2147484662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286125892" sldId="2147484663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2114782040" sldId="2147484664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3501418404" sldId="2147484665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2677949492" sldId="2147484666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3345481860" sldId="2147484667"/>
          </pc:sldLayoutMkLst>
        </pc:sldLayoutChg>
      </pc:sldMasterChg>
      <pc:sldMasterChg chg="del delSldLayout">
        <pc:chgData name="Wei Li" userId="fae33518c2e5a771" providerId="LiveId" clId="{3E629A0F-73EA-4B1D-AB7E-4D2F9E877A3B}" dt="2024-08-18T03:28:21.248" v="7" actId="47"/>
        <pc:sldMasterMkLst>
          <pc:docMk/>
          <pc:sldMasterMk cId="1696272548" sldId="2147484692"/>
        </pc:sldMasterMkLst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3830819132" sldId="2147484693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1708330305" sldId="2147484694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1845203807" sldId="2147484695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2200053567" sldId="2147484696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805682831" sldId="2147484697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2947031238" sldId="2147484698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3077467960" sldId="2147484699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717259589" sldId="2147484700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1845269343" sldId="2147484701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45230177" sldId="2147484702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1925300251" sldId="2147484703"/>
          </pc:sldLayoutMkLst>
        </pc:sldLayoutChg>
      </pc:sldMasterChg>
      <pc:sldMasterChg chg="del delSldLayout">
        <pc:chgData name="Wei Li" userId="fae33518c2e5a771" providerId="LiveId" clId="{3E629A0F-73EA-4B1D-AB7E-4D2F9E877A3B}" dt="2024-08-18T03:28:21.248" v="7" actId="47"/>
        <pc:sldMasterMkLst>
          <pc:docMk/>
          <pc:sldMasterMk cId="2071284127" sldId="2147484704"/>
        </pc:sldMasterMkLst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3216431758" sldId="2147484705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1366752806" sldId="2147484706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2409041225" sldId="2147484707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1012309153" sldId="2147484708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3550943443" sldId="2147484709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3555880219" sldId="2147484710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1544495404" sldId="2147484711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793765627" sldId="2147484712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2360156284" sldId="2147484713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3824395827" sldId="2147484714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1519888290" sldId="2147484715"/>
          </pc:sldLayoutMkLst>
        </pc:sldLayoutChg>
      </pc:sldMasterChg>
      <pc:sldMasterChg chg="del delSldLayout">
        <pc:chgData name="Wei Li" userId="fae33518c2e5a771" providerId="LiveId" clId="{3E629A0F-73EA-4B1D-AB7E-4D2F9E877A3B}" dt="2024-08-18T03:28:21.248" v="7" actId="47"/>
        <pc:sldMasterMkLst>
          <pc:docMk/>
          <pc:sldMasterMk cId="971485630" sldId="2147484716"/>
        </pc:sldMasterMkLst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2895506940" sldId="2147484717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2746093251" sldId="2147484718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3484026659" sldId="2147484719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51610522" sldId="2147484720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2395216338" sldId="2147484721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3320805409" sldId="2147484722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799476527" sldId="2147484723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2150418494" sldId="2147484724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1591311641" sldId="2147484725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3842325810" sldId="2147484726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221701662" sldId="2147484727"/>
          </pc:sldLayoutMkLst>
        </pc:sldLayoutChg>
      </pc:sldMasterChg>
      <pc:sldMasterChg chg="del delSldLayout">
        <pc:chgData name="Wei Li" userId="fae33518c2e5a771" providerId="LiveId" clId="{3E629A0F-73EA-4B1D-AB7E-4D2F9E877A3B}" dt="2024-08-18T03:27:27.291" v="6" actId="47"/>
        <pc:sldMasterMkLst>
          <pc:docMk/>
          <pc:sldMasterMk cId="2753052501" sldId="2147484728"/>
        </pc:sldMasterMkLst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2495808264" sldId="2147484729"/>
          </pc:sldLayoutMkLst>
        </pc:sldLayoutChg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1144400404" sldId="2147484730"/>
          </pc:sldLayoutMkLst>
        </pc:sldLayoutChg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1403288442" sldId="2147484731"/>
          </pc:sldLayoutMkLst>
        </pc:sldLayoutChg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3998750488" sldId="2147484732"/>
          </pc:sldLayoutMkLst>
        </pc:sldLayoutChg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789251623" sldId="2147484733"/>
          </pc:sldLayoutMkLst>
        </pc:sldLayoutChg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1516239810" sldId="2147484734"/>
          </pc:sldLayoutMkLst>
        </pc:sldLayoutChg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12997146" sldId="2147484735"/>
          </pc:sldLayoutMkLst>
        </pc:sldLayoutChg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371675377" sldId="2147484736"/>
          </pc:sldLayoutMkLst>
        </pc:sldLayoutChg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1337839147" sldId="2147484737"/>
          </pc:sldLayoutMkLst>
        </pc:sldLayoutChg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616637067" sldId="2147484738"/>
          </pc:sldLayoutMkLst>
        </pc:sldLayoutChg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1977671518" sldId="2147484739"/>
          </pc:sldLayoutMkLst>
        </pc:sldLayoutChg>
      </pc:sldMasterChg>
      <pc:sldMasterChg chg="del delSldLayout">
        <pc:chgData name="Wei Li" userId="fae33518c2e5a771" providerId="LiveId" clId="{3E629A0F-73EA-4B1D-AB7E-4D2F9E877A3B}" dt="2024-08-18T03:43:31.302" v="92" actId="47"/>
        <pc:sldMasterMkLst>
          <pc:docMk/>
          <pc:sldMasterMk cId="2790822888" sldId="2147484807"/>
        </pc:sldMasterMkLst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2982553270" sldId="2147484808"/>
          </pc:sldLayoutMkLst>
        </pc:sldLayoutChg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1896554430" sldId="2147484809"/>
          </pc:sldLayoutMkLst>
        </pc:sldLayoutChg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2162777093" sldId="2147484810"/>
          </pc:sldLayoutMkLst>
        </pc:sldLayoutChg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2020170847" sldId="2147484811"/>
          </pc:sldLayoutMkLst>
        </pc:sldLayoutChg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57333929" sldId="2147484812"/>
          </pc:sldLayoutMkLst>
        </pc:sldLayoutChg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565968124" sldId="2147484813"/>
          </pc:sldLayoutMkLst>
        </pc:sldLayoutChg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3818616983" sldId="2147484814"/>
          </pc:sldLayoutMkLst>
        </pc:sldLayoutChg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4201173202" sldId="2147484815"/>
          </pc:sldLayoutMkLst>
        </pc:sldLayoutChg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3163949549" sldId="2147484816"/>
          </pc:sldLayoutMkLst>
        </pc:sldLayoutChg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1732883089" sldId="2147484817"/>
          </pc:sldLayoutMkLst>
        </pc:sldLayoutChg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3229118685" sldId="2147484818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30B19-302D-4A04-A6B9-E9BB8AE4FCC2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8A9F21-7D6D-4A4D-A23E-D7E880285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235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249" y="5919524"/>
            <a:ext cx="10985503" cy="318490"/>
          </a:xfrm>
          <a:prstGeom prst="rect">
            <a:avLst/>
          </a:prstGeom>
        </p:spPr>
        <p:txBody>
          <a:bodyPr lIns="45718" tIns="45718" rIns="45718" bIns="45718" anchor="b"/>
          <a:lstStyle>
            <a:lvl1pPr marL="0" indent="0" defTabSz="412740">
              <a:lnSpc>
                <a:spcPct val="100000"/>
              </a:lnSpc>
              <a:buClrTx/>
              <a:buSzTx/>
              <a:buFontTx/>
              <a:buNone/>
              <a:defRPr sz="1800" b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1pPr>
            <a:lvl2pPr marL="533387" indent="-228595" defTabSz="412740">
              <a:lnSpc>
                <a:spcPct val="100000"/>
              </a:lnSpc>
              <a:buClrTx/>
              <a:buSzPct val="123000"/>
              <a:buFontTx/>
              <a:buChar char="•"/>
              <a:defRPr sz="1800" b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2pPr>
            <a:lvl3pPr marL="838179" indent="-228595" defTabSz="412740">
              <a:lnSpc>
                <a:spcPct val="100000"/>
              </a:lnSpc>
              <a:buClrTx/>
              <a:buSzPct val="123000"/>
              <a:buFontTx/>
              <a:buChar char="•"/>
              <a:defRPr sz="1800" b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3pPr>
            <a:lvl4pPr marL="1142972" indent="-228595" defTabSz="412740">
              <a:lnSpc>
                <a:spcPct val="100000"/>
              </a:lnSpc>
              <a:buClrTx/>
              <a:buSzPct val="123000"/>
              <a:buFontTx/>
              <a:buChar char="•"/>
              <a:defRPr sz="1800" b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4pPr>
            <a:lvl5pPr marL="1447764" indent="-228595" defTabSz="412740">
              <a:lnSpc>
                <a:spcPct val="100000"/>
              </a:lnSpc>
              <a:buClrTx/>
              <a:buSzPct val="123000"/>
              <a:buFontTx/>
              <a:buChar char="•"/>
              <a:defRPr sz="1800" b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5pPr>
          </a:lstStyle>
          <a:p>
            <a:r>
              <a:t>Author and Date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603248" y="1287496"/>
            <a:ext cx="10985503" cy="2324101"/>
          </a:xfrm>
          <a:prstGeom prst="rect">
            <a:avLst/>
          </a:prstGeom>
        </p:spPr>
        <p:txBody>
          <a:bodyPr lIns="50800" tIns="50800" rIns="50800" bIns="50800" anchor="b"/>
          <a:lstStyle>
            <a:lvl1pPr defTabSz="1219138">
              <a:lnSpc>
                <a:spcPct val="80000"/>
              </a:lnSpc>
              <a:defRPr sz="5800" b="1" spc="-116"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r>
              <a:t>Presentation Title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3598433"/>
            <a:ext cx="10985500" cy="952501"/>
          </a:xfrm>
          <a:prstGeom prst="rect">
            <a:avLst/>
          </a:prstGeom>
        </p:spPr>
        <p:txBody>
          <a:bodyPr lIns="50800" tIns="50800" rIns="50800" bIns="50800"/>
          <a:lstStyle>
            <a:lvl1pPr marL="0" indent="0" defTabSz="412740">
              <a:lnSpc>
                <a:spcPct val="100000"/>
              </a:lnSpc>
              <a:buClrTx/>
              <a:buSzTx/>
              <a:buFontTx/>
              <a:buNone/>
              <a:defRPr sz="2750" b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r>
              <a:t>Presentation Subtitle</a:t>
            </a:r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974172" y="6486710"/>
            <a:ext cx="243657" cy="241092"/>
          </a:xfrm>
          <a:prstGeom prst="rect">
            <a:avLst/>
          </a:prstGeom>
        </p:spPr>
        <p:txBody>
          <a:bodyPr lIns="50800" tIns="50800" rIns="50800" bIns="50800" anchor="b">
            <a:spAutoFit/>
          </a:bodyPr>
          <a:lstStyle>
            <a:lvl1pPr algn="ctr" defTabSz="292093">
              <a:defRPr sz="9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25201017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tatement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03250" y="2460422"/>
            <a:ext cx="10985500" cy="1937157"/>
          </a:xfrm>
          <a:prstGeom prst="rect">
            <a:avLst/>
          </a:prstGeom>
        </p:spPr>
        <p:txBody>
          <a:bodyPr lIns="50800" tIns="50800" rIns="50800" bIns="50800" anchor="ctr"/>
          <a:lstStyle>
            <a:lvl1pPr marL="0" indent="0" algn="ctr" defTabSz="1219138">
              <a:lnSpc>
                <a:spcPct val="80000"/>
              </a:lnSpc>
              <a:buClrTx/>
              <a:buSzTx/>
              <a:buFontTx/>
              <a:buNone/>
              <a:defRPr sz="5800" spc="-116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0" algn="ctr" defTabSz="1219138">
              <a:lnSpc>
                <a:spcPct val="80000"/>
              </a:lnSpc>
              <a:buClrTx/>
              <a:buSzTx/>
              <a:buFontTx/>
              <a:buNone/>
              <a:defRPr sz="5800" spc="-116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0" algn="ctr" defTabSz="1219138">
              <a:lnSpc>
                <a:spcPct val="80000"/>
              </a:lnSpc>
              <a:buClrTx/>
              <a:buSzTx/>
              <a:buFontTx/>
              <a:buNone/>
              <a:defRPr sz="5800" spc="-116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0" algn="ctr" defTabSz="1219138">
              <a:lnSpc>
                <a:spcPct val="80000"/>
              </a:lnSpc>
              <a:buClrTx/>
              <a:buSzTx/>
              <a:buFontTx/>
              <a:buNone/>
              <a:defRPr sz="5800" spc="-116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0" algn="ctr" defTabSz="1219138">
              <a:lnSpc>
                <a:spcPct val="80000"/>
              </a:lnSpc>
              <a:buClrTx/>
              <a:buSzTx/>
              <a:buFontTx/>
              <a:buNone/>
              <a:defRPr sz="5800" spc="-116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Statement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971049" y="6486710"/>
            <a:ext cx="243657" cy="241092"/>
          </a:xfrm>
          <a:prstGeom prst="rect">
            <a:avLst/>
          </a:prstGeom>
        </p:spPr>
        <p:txBody>
          <a:bodyPr lIns="50800" tIns="50800" rIns="50800" bIns="50800" anchor="b">
            <a:spAutoFit/>
          </a:bodyPr>
          <a:lstStyle>
            <a:lvl1pPr algn="ctr" defTabSz="292093">
              <a:defRPr sz="9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76820661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g Fact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250" y="4131092"/>
            <a:ext cx="10985500" cy="467391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algn="ctr" defTabSz="412740">
              <a:lnSpc>
                <a:spcPct val="100000"/>
              </a:lnSpc>
              <a:buClrTx/>
              <a:buSzTx/>
              <a:buFontTx/>
              <a:buNone/>
              <a:defRPr sz="2750" b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1pPr>
            <a:lvl2pPr marL="654034" indent="-349242" algn="ctr" defTabSz="412740">
              <a:lnSpc>
                <a:spcPct val="100000"/>
              </a:lnSpc>
              <a:buClrTx/>
              <a:buSzPct val="123000"/>
              <a:buFontTx/>
              <a:buChar char="•"/>
              <a:defRPr sz="2750" b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2pPr>
            <a:lvl3pPr marL="958826" indent="-349242" algn="ctr" defTabSz="412740">
              <a:lnSpc>
                <a:spcPct val="100000"/>
              </a:lnSpc>
              <a:buClrTx/>
              <a:buSzPct val="123000"/>
              <a:buFontTx/>
              <a:buChar char="•"/>
              <a:defRPr sz="2750" b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3pPr>
            <a:lvl4pPr marL="1263619" indent="-349242" algn="ctr" defTabSz="412740">
              <a:lnSpc>
                <a:spcPct val="100000"/>
              </a:lnSpc>
              <a:buClrTx/>
              <a:buSzPct val="123000"/>
              <a:buFontTx/>
              <a:buChar char="•"/>
              <a:defRPr sz="2750" b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4pPr>
            <a:lvl5pPr marL="1568411" indent="-349242" algn="ctr" defTabSz="412740">
              <a:lnSpc>
                <a:spcPct val="100000"/>
              </a:lnSpc>
              <a:buClrTx/>
              <a:buSzPct val="123000"/>
              <a:buFontTx/>
              <a:buChar char="•"/>
              <a:defRPr sz="2750" b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5pPr>
          </a:lstStyle>
          <a:p>
            <a:r>
              <a:t>Fact information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7" name="Body Level One…"/>
          <p:cNvSpPr txBox="1">
            <a:spLocks noGrp="1"/>
          </p:cNvSpPr>
          <p:nvPr>
            <p:ph type="body" idx="21" hasCustomPrompt="1"/>
          </p:nvPr>
        </p:nvSpPr>
        <p:spPr>
          <a:xfrm>
            <a:off x="603250" y="467631"/>
            <a:ext cx="10985500" cy="3679533"/>
          </a:xfrm>
          <a:prstGeom prst="rect">
            <a:avLst/>
          </a:prstGeom>
        </p:spPr>
        <p:txBody>
          <a:bodyPr lIns="50800" tIns="50800" rIns="50800" bIns="50800" anchor="b"/>
          <a:lstStyle/>
          <a:p>
            <a:pPr marL="0" lvl="4" indent="603489" algn="ctr" defTabSz="536421">
              <a:lnSpc>
                <a:spcPct val="80000"/>
              </a:lnSpc>
              <a:buClrTx/>
              <a:buSzTx/>
              <a:buFontTx/>
              <a:buNone/>
              <a:defRPr sz="11000" b="1" spc="-132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100%
</a:t>
            </a:r>
          </a:p>
        </p:txBody>
      </p:sp>
      <p:sp>
        <p:nvSpPr>
          <p:cNvPr id="10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971049" y="6486710"/>
            <a:ext cx="243657" cy="241092"/>
          </a:xfrm>
          <a:prstGeom prst="rect">
            <a:avLst/>
          </a:prstGeom>
        </p:spPr>
        <p:txBody>
          <a:bodyPr lIns="50800" tIns="50800" rIns="50800" bIns="50800" anchor="b">
            <a:spAutoFit/>
          </a:bodyPr>
          <a:lstStyle>
            <a:lvl1pPr algn="ctr" defTabSz="292093">
              <a:defRPr sz="9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58186846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40413" y="5337727"/>
            <a:ext cx="10074628" cy="318490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defTabSz="412740">
              <a:lnSpc>
                <a:spcPct val="100000"/>
              </a:lnSpc>
              <a:buClrTx/>
              <a:buSzTx/>
              <a:buFontTx/>
              <a:buNone/>
              <a:defRPr sz="1800" b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1pPr>
            <a:lvl2pPr marL="533387" indent="-228595" defTabSz="412740">
              <a:lnSpc>
                <a:spcPct val="100000"/>
              </a:lnSpc>
              <a:buClrTx/>
              <a:buSzPct val="123000"/>
              <a:buFontTx/>
              <a:buChar char="•"/>
              <a:defRPr sz="1800" b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2pPr>
            <a:lvl3pPr marL="838179" indent="-228595" defTabSz="412740">
              <a:lnSpc>
                <a:spcPct val="100000"/>
              </a:lnSpc>
              <a:buClrTx/>
              <a:buSzPct val="123000"/>
              <a:buFontTx/>
              <a:buChar char="•"/>
              <a:defRPr sz="1800" b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3pPr>
            <a:lvl4pPr marL="1142972" indent="-228595" defTabSz="412740">
              <a:lnSpc>
                <a:spcPct val="100000"/>
              </a:lnSpc>
              <a:buClrTx/>
              <a:buSzPct val="123000"/>
              <a:buFontTx/>
              <a:buChar char="•"/>
              <a:defRPr sz="1800" b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4pPr>
            <a:lvl5pPr marL="1447764" indent="-228595" defTabSz="412740">
              <a:lnSpc>
                <a:spcPct val="100000"/>
              </a:lnSpc>
              <a:buClrTx/>
              <a:buSzPct val="123000"/>
              <a:buFontTx/>
              <a:buChar char="•"/>
              <a:defRPr sz="1800" b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5pPr>
          </a:lstStyle>
          <a:p>
            <a:r>
              <a:t>Attribution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6" name="Body Level One…"/>
          <p:cNvSpPr txBox="1">
            <a:spLocks noGrp="1"/>
          </p:cNvSpPr>
          <p:nvPr>
            <p:ph type="body" sz="half" idx="21" hasCustomPrompt="1"/>
          </p:nvPr>
        </p:nvSpPr>
        <p:spPr>
          <a:xfrm>
            <a:off x="876962" y="2469932"/>
            <a:ext cx="10438078" cy="1918141"/>
          </a:xfrm>
          <a:prstGeom prst="rect">
            <a:avLst/>
          </a:prstGeom>
        </p:spPr>
        <p:txBody>
          <a:bodyPr lIns="50800" tIns="50800" rIns="50800" bIns="50800" anchor="ctr"/>
          <a:lstStyle/>
          <a:p>
            <a:pPr marL="0" lvl="4" indent="704706" defTabSz="755866">
              <a:lnSpc>
                <a:spcPct val="90000"/>
              </a:lnSpc>
              <a:buClrTx/>
              <a:buSzTx/>
              <a:buFontTx/>
              <a:buNone/>
              <a:defRPr sz="5270" spc="-124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“Notable Quote”
</a:t>
            </a:r>
          </a:p>
        </p:txBody>
      </p:sp>
      <p:sp>
        <p:nvSpPr>
          <p:cNvPr id="11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971049" y="6486710"/>
            <a:ext cx="243657" cy="241092"/>
          </a:xfrm>
          <a:prstGeom prst="rect">
            <a:avLst/>
          </a:prstGeom>
        </p:spPr>
        <p:txBody>
          <a:bodyPr lIns="50800" tIns="50800" rIns="50800" bIns="50800" anchor="b">
            <a:spAutoFit/>
          </a:bodyPr>
          <a:lstStyle>
            <a:lvl1pPr algn="ctr" defTabSz="292093">
              <a:defRPr sz="9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49203803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862804876_960x639.jpg"/>
          <p:cNvSpPr>
            <a:spLocks noGrp="1"/>
          </p:cNvSpPr>
          <p:nvPr>
            <p:ph type="pic" sz="quarter" idx="21"/>
          </p:nvPr>
        </p:nvSpPr>
        <p:spPr>
          <a:xfrm>
            <a:off x="7715250" y="3542705"/>
            <a:ext cx="4064000" cy="27051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824910546_2681x1332.jpg"/>
          <p:cNvSpPr>
            <a:spLocks noGrp="1"/>
          </p:cNvSpPr>
          <p:nvPr>
            <p:ph type="pic" idx="22"/>
          </p:nvPr>
        </p:nvSpPr>
        <p:spPr>
          <a:xfrm>
            <a:off x="-1466850" y="635000"/>
            <a:ext cx="11349567" cy="5638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575395635_960x639.jpg"/>
          <p:cNvSpPr>
            <a:spLocks noGrp="1"/>
          </p:cNvSpPr>
          <p:nvPr>
            <p:ph type="pic" sz="quarter" idx="23"/>
          </p:nvPr>
        </p:nvSpPr>
        <p:spPr>
          <a:xfrm>
            <a:off x="7715250" y="635000"/>
            <a:ext cx="4064000" cy="270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971049" y="6486710"/>
            <a:ext cx="243657" cy="241092"/>
          </a:xfrm>
          <a:prstGeom prst="rect">
            <a:avLst/>
          </a:prstGeom>
        </p:spPr>
        <p:txBody>
          <a:bodyPr lIns="50800" tIns="50800" rIns="50800" bIns="50800" anchor="b">
            <a:spAutoFit/>
          </a:bodyPr>
          <a:lstStyle>
            <a:lvl1pPr algn="ctr" defTabSz="292093">
              <a:defRPr sz="9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10899538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Image"/>
          <p:cNvSpPr>
            <a:spLocks noGrp="1"/>
          </p:cNvSpPr>
          <p:nvPr>
            <p:ph type="pic" idx="21"/>
          </p:nvPr>
        </p:nvSpPr>
        <p:spPr>
          <a:xfrm>
            <a:off x="-755649" y="-1860550"/>
            <a:ext cx="14255750" cy="951512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971049" y="6486710"/>
            <a:ext cx="243657" cy="241092"/>
          </a:xfrm>
          <a:prstGeom prst="rect">
            <a:avLst/>
          </a:prstGeom>
        </p:spPr>
        <p:txBody>
          <a:bodyPr lIns="50800" tIns="50800" rIns="50800" bIns="50800" anchor="b">
            <a:spAutoFit/>
          </a:bodyPr>
          <a:lstStyle>
            <a:lvl1pPr algn="ctr" defTabSz="292093">
              <a:defRPr sz="9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02840071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971049" y="6486710"/>
            <a:ext cx="243657" cy="241092"/>
          </a:xfrm>
          <a:prstGeom prst="rect">
            <a:avLst/>
          </a:prstGeom>
        </p:spPr>
        <p:txBody>
          <a:bodyPr lIns="50800" tIns="50800" rIns="50800" bIns="50800" anchor="b">
            <a:spAutoFit/>
          </a:bodyPr>
          <a:lstStyle>
            <a:lvl1pPr algn="ctr" defTabSz="292093">
              <a:defRPr sz="9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78088452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_AND_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50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8177631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Image"/>
          <p:cNvSpPr>
            <a:spLocks noGrp="1"/>
          </p:cNvSpPr>
          <p:nvPr>
            <p:ph type="pic" idx="21"/>
          </p:nvPr>
        </p:nvSpPr>
        <p:spPr>
          <a:xfrm>
            <a:off x="-215900" y="-2019300"/>
            <a:ext cx="14732000" cy="9017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603250" y="3562350"/>
            <a:ext cx="10985500" cy="2324100"/>
          </a:xfrm>
          <a:prstGeom prst="rect">
            <a:avLst/>
          </a:prstGeom>
        </p:spPr>
        <p:txBody>
          <a:bodyPr lIns="50800" tIns="50800" rIns="50800" bIns="50800" anchor="b"/>
          <a:lstStyle>
            <a:lvl1pPr defTabSz="1219138">
              <a:lnSpc>
                <a:spcPct val="80000"/>
              </a:lnSpc>
              <a:defRPr sz="5800" b="1" spc="-116"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r>
              <a:t>Presentation Title</a:t>
            </a:r>
          </a:p>
        </p:txBody>
      </p:sp>
      <p:sp>
        <p:nvSpPr>
          <p:cNvPr id="2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846" y="553069"/>
            <a:ext cx="10984311" cy="318490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defTabSz="412740">
              <a:lnSpc>
                <a:spcPct val="100000"/>
              </a:lnSpc>
              <a:buClrTx/>
              <a:buSzTx/>
              <a:buFontTx/>
              <a:buNone/>
              <a:defRPr sz="1800" b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1pPr>
            <a:lvl2pPr marL="533387" indent="-228595" defTabSz="412740">
              <a:lnSpc>
                <a:spcPct val="100000"/>
              </a:lnSpc>
              <a:buClrTx/>
              <a:buSzPct val="123000"/>
              <a:buFontTx/>
              <a:buChar char="•"/>
              <a:defRPr sz="1800" b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2pPr>
            <a:lvl3pPr marL="838179" indent="-228595" defTabSz="412740">
              <a:lnSpc>
                <a:spcPct val="100000"/>
              </a:lnSpc>
              <a:buClrTx/>
              <a:buSzPct val="123000"/>
              <a:buFontTx/>
              <a:buChar char="•"/>
              <a:defRPr sz="1800" b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3pPr>
            <a:lvl4pPr marL="1142972" indent="-228595" defTabSz="412740">
              <a:lnSpc>
                <a:spcPct val="100000"/>
              </a:lnSpc>
              <a:buClrTx/>
              <a:buSzPct val="123000"/>
              <a:buFontTx/>
              <a:buChar char="•"/>
              <a:defRPr sz="1800" b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4pPr>
            <a:lvl5pPr marL="1447764" indent="-228595" defTabSz="412740">
              <a:lnSpc>
                <a:spcPct val="100000"/>
              </a:lnSpc>
              <a:buClrTx/>
              <a:buSzPct val="123000"/>
              <a:buFontTx/>
              <a:buChar char="•"/>
              <a:defRPr sz="1800" b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5pPr>
          </a:lstStyle>
          <a:p>
            <a:r>
              <a:t>Author and Date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4" name="Body Level One…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603250" y="5804957"/>
            <a:ext cx="10985500" cy="572345"/>
          </a:xfrm>
          <a:prstGeom prst="rect">
            <a:avLst/>
          </a:prstGeom>
        </p:spPr>
        <p:txBody>
          <a:bodyPr lIns="50800" tIns="50800" rIns="50800" bIns="50800"/>
          <a:lstStyle>
            <a:lvl1pPr marL="0" indent="0" defTabSz="412740">
              <a:lnSpc>
                <a:spcPct val="100000"/>
              </a:lnSpc>
              <a:buClrTx/>
              <a:buSzTx/>
              <a:buFontTx/>
              <a:buNone/>
              <a:defRPr sz="2750" b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r>
              <a:t>Presentation Subtitle </a:t>
            </a:r>
          </a:p>
        </p:txBody>
      </p:sp>
      <p:sp>
        <p:nvSpPr>
          <p:cNvPr id="2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971049" y="6486710"/>
            <a:ext cx="243657" cy="241092"/>
          </a:xfrm>
          <a:prstGeom prst="rect">
            <a:avLst/>
          </a:prstGeom>
        </p:spPr>
        <p:txBody>
          <a:bodyPr lIns="50800" tIns="50800" rIns="50800" bIns="50800" anchor="b">
            <a:spAutoFit/>
          </a:bodyPr>
          <a:lstStyle>
            <a:lvl1pPr algn="ctr" defTabSz="292093">
              <a:defRPr sz="9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23544119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 Alt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03250" y="635000"/>
            <a:ext cx="4889500" cy="2941137"/>
          </a:xfrm>
          <a:prstGeom prst="rect">
            <a:avLst/>
          </a:prstGeom>
        </p:spPr>
        <p:txBody>
          <a:bodyPr lIns="50800" tIns="50800" rIns="50800" bIns="50800" anchor="b"/>
          <a:lstStyle>
            <a:lvl1pPr defTabSz="1219138">
              <a:lnSpc>
                <a:spcPct val="80000"/>
              </a:lnSpc>
              <a:defRPr sz="4250" b="1" spc="-85"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r>
              <a:t>Slide Title</a:t>
            </a:r>
          </a:p>
        </p:txBody>
      </p:sp>
      <p:sp>
        <p:nvSpPr>
          <p:cNvPr id="3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250" y="3530290"/>
            <a:ext cx="4889500" cy="2691202"/>
          </a:xfrm>
          <a:prstGeom prst="rect">
            <a:avLst/>
          </a:prstGeom>
        </p:spPr>
        <p:txBody>
          <a:bodyPr lIns="50800" tIns="50800" rIns="50800" bIns="50800"/>
          <a:lstStyle>
            <a:lvl1pPr marL="0" indent="0" defTabSz="412740">
              <a:lnSpc>
                <a:spcPct val="100000"/>
              </a:lnSpc>
              <a:buClrTx/>
              <a:buSzTx/>
              <a:buFontTx/>
              <a:buNone/>
              <a:defRPr sz="2750" b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1pPr>
            <a:lvl2pPr marL="0" indent="0" defTabSz="412740">
              <a:lnSpc>
                <a:spcPct val="100000"/>
              </a:lnSpc>
              <a:buClrTx/>
              <a:buSzTx/>
              <a:buFontTx/>
              <a:buNone/>
              <a:defRPr sz="2750" b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2pPr>
            <a:lvl3pPr marL="0" indent="0" defTabSz="412740">
              <a:lnSpc>
                <a:spcPct val="100000"/>
              </a:lnSpc>
              <a:buClrTx/>
              <a:buSzTx/>
              <a:buFontTx/>
              <a:buNone/>
              <a:defRPr sz="2750" b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3pPr>
            <a:lvl4pPr marL="0" indent="0" defTabSz="412740">
              <a:lnSpc>
                <a:spcPct val="100000"/>
              </a:lnSpc>
              <a:buClrTx/>
              <a:buSzTx/>
              <a:buFontTx/>
              <a:buNone/>
              <a:defRPr sz="2750" b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4pPr>
            <a:lvl5pPr marL="0" indent="0" defTabSz="412740">
              <a:lnSpc>
                <a:spcPct val="100000"/>
              </a:lnSpc>
              <a:buClrTx/>
              <a:buSzTx/>
              <a:buFontTx/>
              <a:buNone/>
              <a:defRPr sz="2750" b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4" name="92709243_1322x1323.jpeg"/>
          <p:cNvSpPr>
            <a:spLocks noGrp="1"/>
          </p:cNvSpPr>
          <p:nvPr>
            <p:ph type="pic" sz="half" idx="21"/>
          </p:nvPr>
        </p:nvSpPr>
        <p:spPr>
          <a:xfrm>
            <a:off x="6026153" y="635002"/>
            <a:ext cx="5594204" cy="560494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971049" y="6488827"/>
            <a:ext cx="243657" cy="241092"/>
          </a:xfrm>
          <a:prstGeom prst="rect">
            <a:avLst/>
          </a:prstGeom>
        </p:spPr>
        <p:txBody>
          <a:bodyPr lIns="50800" tIns="50800" rIns="50800" bIns="50800" anchor="b">
            <a:spAutoFit/>
          </a:bodyPr>
          <a:lstStyle>
            <a:lvl1pPr algn="ctr" defTabSz="292093">
              <a:defRPr sz="9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17642601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03250" y="476250"/>
            <a:ext cx="10985500" cy="716582"/>
          </a:xfrm>
          <a:prstGeom prst="rect">
            <a:avLst/>
          </a:prstGeom>
        </p:spPr>
        <p:txBody>
          <a:bodyPr lIns="50800" tIns="50800" rIns="50800" bIns="50800"/>
          <a:lstStyle>
            <a:lvl1pPr defTabSz="1219138">
              <a:lnSpc>
                <a:spcPct val="80000"/>
              </a:lnSpc>
              <a:defRPr sz="4250" b="1" spc="-85"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r>
              <a:t>Slide Title</a:t>
            </a:r>
          </a:p>
        </p:txBody>
      </p:sp>
      <p:sp>
        <p:nvSpPr>
          <p:cNvPr id="4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250" y="1122983"/>
            <a:ext cx="10985500" cy="467391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defTabSz="412740">
              <a:lnSpc>
                <a:spcPct val="100000"/>
              </a:lnSpc>
              <a:buClrTx/>
              <a:buSzTx/>
              <a:buFontTx/>
              <a:buNone/>
              <a:defRPr sz="2750" b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1pPr>
            <a:lvl2pPr marL="654034" indent="-349242" defTabSz="412740">
              <a:lnSpc>
                <a:spcPct val="100000"/>
              </a:lnSpc>
              <a:buClrTx/>
              <a:buSzPct val="123000"/>
              <a:buFontTx/>
              <a:buChar char="•"/>
              <a:defRPr sz="2750" b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2pPr>
            <a:lvl3pPr marL="958826" indent="-349242" defTabSz="412740">
              <a:lnSpc>
                <a:spcPct val="100000"/>
              </a:lnSpc>
              <a:buClrTx/>
              <a:buSzPct val="123000"/>
              <a:buFontTx/>
              <a:buChar char="•"/>
              <a:defRPr sz="2750" b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3pPr>
            <a:lvl4pPr marL="1263619" indent="-349242" defTabSz="412740">
              <a:lnSpc>
                <a:spcPct val="100000"/>
              </a:lnSpc>
              <a:buClrTx/>
              <a:buSzPct val="123000"/>
              <a:buFontTx/>
              <a:buChar char="•"/>
              <a:defRPr sz="2750" b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4pPr>
            <a:lvl5pPr marL="1568411" indent="-349242" defTabSz="412740">
              <a:lnSpc>
                <a:spcPct val="100000"/>
              </a:lnSpc>
              <a:buClrTx/>
              <a:buSzPct val="123000"/>
              <a:buFontTx/>
              <a:buChar char="•"/>
              <a:defRPr sz="2750" b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4" name="Body Level One…"/>
          <p:cNvSpPr txBox="1">
            <a:spLocks noGrp="1"/>
          </p:cNvSpPr>
          <p:nvPr>
            <p:ph type="body" idx="21" hasCustomPrompt="1"/>
          </p:nvPr>
        </p:nvSpPr>
        <p:spPr>
          <a:xfrm>
            <a:off x="603250" y="2124252"/>
            <a:ext cx="10985500" cy="4128007"/>
          </a:xfrm>
          <a:prstGeom prst="rect">
            <a:avLst/>
          </a:prstGeom>
        </p:spPr>
        <p:txBody>
          <a:bodyPr lIns="50800" tIns="50800" rIns="50800" bIns="50800"/>
          <a:lstStyle>
            <a:lvl1pPr marL="304793" indent="-304793" defTabSz="1219138">
              <a:lnSpc>
                <a:spcPct val="90000"/>
              </a:lnSpc>
              <a:spcBef>
                <a:spcPts val="2250"/>
              </a:spcBef>
              <a:buClrTx/>
              <a:buSzPct val="123000"/>
              <a:buFontTx/>
              <a:buChar char="•"/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r>
              <a:t>Slide bullet text</a:t>
            </a:r>
          </a:p>
        </p:txBody>
      </p:sp>
      <p:sp>
        <p:nvSpPr>
          <p:cNvPr id="4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971049" y="6486710"/>
            <a:ext cx="243657" cy="241092"/>
          </a:xfrm>
          <a:prstGeom prst="rect">
            <a:avLst/>
          </a:prstGeom>
        </p:spPr>
        <p:txBody>
          <a:bodyPr lIns="50800" tIns="50800" rIns="50800" bIns="50800" anchor="b">
            <a:spAutoFit/>
          </a:bodyPr>
          <a:lstStyle>
            <a:lvl1pPr algn="ctr" defTabSz="292093">
              <a:defRPr sz="9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6523116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603250" y="2124252"/>
            <a:ext cx="10985500" cy="4128007"/>
          </a:xfrm>
          <a:prstGeom prst="rect">
            <a:avLst/>
          </a:prstGeom>
        </p:spPr>
        <p:txBody>
          <a:bodyPr lIns="50800" tIns="50800" rIns="50800" bIns="50800" numCol="2" spcCol="1098550"/>
          <a:lstStyle>
            <a:lvl1pPr marL="304793" indent="-304793" defTabSz="1219138">
              <a:lnSpc>
                <a:spcPct val="90000"/>
              </a:lnSpc>
              <a:spcBef>
                <a:spcPts val="2250"/>
              </a:spcBef>
              <a:buClrTx/>
              <a:buSzPct val="123000"/>
              <a:buFontTx/>
              <a:buChar char="•"/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1pPr>
            <a:lvl2pPr marL="609585" indent="-304793" defTabSz="1219138">
              <a:lnSpc>
                <a:spcPct val="90000"/>
              </a:lnSpc>
              <a:spcBef>
                <a:spcPts val="2250"/>
              </a:spcBef>
              <a:buClrTx/>
              <a:buSzPct val="123000"/>
              <a:buFontTx/>
              <a:buChar char="•"/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2pPr>
            <a:lvl3pPr marL="914377" indent="-304793" defTabSz="1219138">
              <a:lnSpc>
                <a:spcPct val="90000"/>
              </a:lnSpc>
              <a:spcBef>
                <a:spcPts val="2250"/>
              </a:spcBef>
              <a:buClrTx/>
              <a:buSzPct val="123000"/>
              <a:buFontTx/>
              <a:buChar char="•"/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3pPr>
            <a:lvl4pPr marL="1219170" indent="-304793" defTabSz="1219138">
              <a:lnSpc>
                <a:spcPct val="90000"/>
              </a:lnSpc>
              <a:spcBef>
                <a:spcPts val="2250"/>
              </a:spcBef>
              <a:buClrTx/>
              <a:buSzPct val="123000"/>
              <a:buFontTx/>
              <a:buChar char="•"/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4pPr>
            <a:lvl5pPr marL="1523962" indent="-304793" defTabSz="1219138">
              <a:lnSpc>
                <a:spcPct val="90000"/>
              </a:lnSpc>
              <a:spcBef>
                <a:spcPts val="2250"/>
              </a:spcBef>
              <a:buClrTx/>
              <a:buSzPct val="123000"/>
              <a:buFontTx/>
              <a:buChar char="•"/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5pPr>
          </a:lstStyle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971049" y="6486710"/>
            <a:ext cx="243657" cy="241092"/>
          </a:xfrm>
          <a:prstGeom prst="rect">
            <a:avLst/>
          </a:prstGeom>
        </p:spPr>
        <p:txBody>
          <a:bodyPr lIns="50800" tIns="50800" rIns="50800" bIns="50800" anchor="b">
            <a:spAutoFit/>
          </a:bodyPr>
          <a:lstStyle>
            <a:lvl1pPr algn="ctr" defTabSz="292093">
              <a:defRPr sz="9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13598619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03250" y="476250"/>
            <a:ext cx="4889500" cy="717550"/>
          </a:xfrm>
          <a:prstGeom prst="rect">
            <a:avLst/>
          </a:prstGeom>
        </p:spPr>
        <p:txBody>
          <a:bodyPr lIns="50800" tIns="50800" rIns="50800" bIns="50800"/>
          <a:lstStyle>
            <a:lvl1pPr defTabSz="1219138">
              <a:lnSpc>
                <a:spcPct val="80000"/>
              </a:lnSpc>
              <a:defRPr sz="4250" b="1" spc="-85"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r>
              <a:t>Slide Title</a:t>
            </a:r>
          </a:p>
        </p:txBody>
      </p:sp>
      <p:sp>
        <p:nvSpPr>
          <p:cNvPr id="61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250" y="1122983"/>
            <a:ext cx="4889500" cy="467391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defTabSz="412740">
              <a:lnSpc>
                <a:spcPct val="100000"/>
              </a:lnSpc>
              <a:buClrTx/>
              <a:buSzTx/>
              <a:buFontTx/>
              <a:buNone/>
              <a:defRPr sz="2750" b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1pPr>
            <a:lvl2pPr marL="654034" indent="-349242" defTabSz="412740">
              <a:lnSpc>
                <a:spcPct val="100000"/>
              </a:lnSpc>
              <a:buClrTx/>
              <a:buSzPct val="123000"/>
              <a:buFontTx/>
              <a:buChar char="•"/>
              <a:defRPr sz="2750" b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2pPr>
            <a:lvl3pPr marL="958826" indent="-349242" defTabSz="412740">
              <a:lnSpc>
                <a:spcPct val="100000"/>
              </a:lnSpc>
              <a:buClrTx/>
              <a:buSzPct val="123000"/>
              <a:buFontTx/>
              <a:buChar char="•"/>
              <a:defRPr sz="2750" b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3pPr>
            <a:lvl4pPr marL="1263619" indent="-349242" defTabSz="412740">
              <a:lnSpc>
                <a:spcPct val="100000"/>
              </a:lnSpc>
              <a:buClrTx/>
              <a:buSzPct val="123000"/>
              <a:buFontTx/>
              <a:buChar char="•"/>
              <a:defRPr sz="2750" b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4pPr>
            <a:lvl5pPr marL="1568411" indent="-349242" defTabSz="412740">
              <a:lnSpc>
                <a:spcPct val="100000"/>
              </a:lnSpc>
              <a:buClrTx/>
              <a:buSzPct val="123000"/>
              <a:buFontTx/>
              <a:buChar char="•"/>
              <a:defRPr sz="2750" b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Body Level One…"/>
          <p:cNvSpPr txBox="1">
            <a:spLocks noGrp="1"/>
          </p:cNvSpPr>
          <p:nvPr>
            <p:ph type="body" sz="half" idx="21" hasCustomPrompt="1"/>
          </p:nvPr>
        </p:nvSpPr>
        <p:spPr>
          <a:xfrm>
            <a:off x="603250" y="2124252"/>
            <a:ext cx="4889500" cy="4128007"/>
          </a:xfrm>
          <a:prstGeom prst="rect">
            <a:avLst/>
          </a:prstGeom>
        </p:spPr>
        <p:txBody>
          <a:bodyPr lIns="50800" tIns="50800" rIns="50800" bIns="50800"/>
          <a:lstStyle>
            <a:lvl1pPr marL="304793" indent="-304793" defTabSz="1219138">
              <a:lnSpc>
                <a:spcPct val="90000"/>
              </a:lnSpc>
              <a:spcBef>
                <a:spcPts val="2250"/>
              </a:spcBef>
              <a:buClrTx/>
              <a:buSzPct val="123000"/>
              <a:buFontTx/>
              <a:buChar char="•"/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r>
              <a:t>Slide bullet text</a:t>
            </a:r>
          </a:p>
        </p:txBody>
      </p:sp>
      <p:sp>
        <p:nvSpPr>
          <p:cNvPr id="63" name="824910546_2681x1332.jpg"/>
          <p:cNvSpPr>
            <a:spLocks noGrp="1"/>
          </p:cNvSpPr>
          <p:nvPr>
            <p:ph type="pic" idx="22"/>
          </p:nvPr>
        </p:nvSpPr>
        <p:spPr>
          <a:xfrm>
            <a:off x="3190101" y="631924"/>
            <a:ext cx="11264902" cy="559673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971049" y="6486710"/>
            <a:ext cx="243657" cy="241092"/>
          </a:xfrm>
          <a:prstGeom prst="rect">
            <a:avLst/>
          </a:prstGeom>
        </p:spPr>
        <p:txBody>
          <a:bodyPr lIns="50800" tIns="50800" rIns="50800" bIns="50800" anchor="b">
            <a:spAutoFit/>
          </a:bodyPr>
          <a:lstStyle>
            <a:lvl1pPr algn="ctr" defTabSz="292093">
              <a:defRPr sz="9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76956222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>
            <a:spLocks noGrp="1"/>
          </p:cNvSpPr>
          <p:nvPr>
            <p:ph type="title" hasCustomPrompt="1"/>
          </p:nvPr>
        </p:nvSpPr>
        <p:spPr>
          <a:xfrm>
            <a:off x="603248" y="2266950"/>
            <a:ext cx="10985503" cy="2324100"/>
          </a:xfrm>
          <a:prstGeom prst="rect">
            <a:avLst/>
          </a:prstGeom>
        </p:spPr>
        <p:txBody>
          <a:bodyPr lIns="50800" tIns="50800" rIns="50800" bIns="50800" anchor="ctr"/>
          <a:lstStyle>
            <a:lvl1pPr defTabSz="1219138">
              <a:lnSpc>
                <a:spcPct val="80000"/>
              </a:lnSpc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Section Title</a:t>
            </a:r>
          </a:p>
        </p:txBody>
      </p:sp>
      <p:sp>
        <p:nvSpPr>
          <p:cNvPr id="7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971049" y="6488827"/>
            <a:ext cx="243657" cy="241092"/>
          </a:xfrm>
          <a:prstGeom prst="rect">
            <a:avLst/>
          </a:prstGeom>
        </p:spPr>
        <p:txBody>
          <a:bodyPr lIns="50800" tIns="50800" rIns="50800" bIns="50800" anchor="b">
            <a:spAutoFit/>
          </a:bodyPr>
          <a:lstStyle>
            <a:lvl1pPr algn="ctr" defTabSz="292093">
              <a:defRPr sz="9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4460455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03250" y="476250"/>
            <a:ext cx="10985500" cy="717475"/>
          </a:xfrm>
          <a:prstGeom prst="rect">
            <a:avLst/>
          </a:prstGeom>
        </p:spPr>
        <p:txBody>
          <a:bodyPr lIns="50800" tIns="50800" rIns="50800" bIns="50800"/>
          <a:lstStyle>
            <a:lvl1pPr defTabSz="1219138">
              <a:lnSpc>
                <a:spcPct val="80000"/>
              </a:lnSpc>
              <a:defRPr sz="4250" b="1" spc="-85"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r>
              <a:t>Slide Title</a:t>
            </a:r>
          </a:p>
        </p:txBody>
      </p:sp>
      <p:sp>
        <p:nvSpPr>
          <p:cNvPr id="80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250" y="1122983"/>
            <a:ext cx="10985500" cy="467391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defTabSz="412740">
              <a:lnSpc>
                <a:spcPct val="100000"/>
              </a:lnSpc>
              <a:buClrTx/>
              <a:buSzTx/>
              <a:buFontTx/>
              <a:buNone/>
              <a:defRPr sz="2750" b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1pPr>
            <a:lvl2pPr marL="654034" indent="-349242" defTabSz="412740">
              <a:lnSpc>
                <a:spcPct val="100000"/>
              </a:lnSpc>
              <a:buClrTx/>
              <a:buSzPct val="123000"/>
              <a:buFontTx/>
              <a:buChar char="•"/>
              <a:defRPr sz="2750" b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2pPr>
            <a:lvl3pPr marL="958826" indent="-349242" defTabSz="412740">
              <a:lnSpc>
                <a:spcPct val="100000"/>
              </a:lnSpc>
              <a:buClrTx/>
              <a:buSzPct val="123000"/>
              <a:buFontTx/>
              <a:buChar char="•"/>
              <a:defRPr sz="2750" b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3pPr>
            <a:lvl4pPr marL="1263619" indent="-349242" defTabSz="412740">
              <a:lnSpc>
                <a:spcPct val="100000"/>
              </a:lnSpc>
              <a:buClrTx/>
              <a:buSzPct val="123000"/>
              <a:buFontTx/>
              <a:buChar char="•"/>
              <a:defRPr sz="2750" b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4pPr>
            <a:lvl5pPr marL="1568411" indent="-349242" defTabSz="412740">
              <a:lnSpc>
                <a:spcPct val="100000"/>
              </a:lnSpc>
              <a:buClrTx/>
              <a:buSzPct val="123000"/>
              <a:buFontTx/>
              <a:buChar char="•"/>
              <a:defRPr sz="2750" b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8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971049" y="6486710"/>
            <a:ext cx="243657" cy="241092"/>
          </a:xfrm>
          <a:prstGeom prst="rect">
            <a:avLst/>
          </a:prstGeom>
        </p:spPr>
        <p:txBody>
          <a:bodyPr lIns="50800" tIns="50800" rIns="50800" bIns="50800" anchor="b">
            <a:spAutoFit/>
          </a:bodyPr>
          <a:lstStyle>
            <a:lvl1pPr algn="ctr" defTabSz="292093">
              <a:defRPr sz="9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00646305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>
            <a:spLocks noGrp="1"/>
          </p:cNvSpPr>
          <p:nvPr>
            <p:ph type="title" hasCustomPrompt="1"/>
          </p:nvPr>
        </p:nvSpPr>
        <p:spPr>
          <a:xfrm>
            <a:off x="603250" y="476250"/>
            <a:ext cx="10985500" cy="717550"/>
          </a:xfrm>
          <a:prstGeom prst="rect">
            <a:avLst/>
          </a:prstGeom>
        </p:spPr>
        <p:txBody>
          <a:bodyPr lIns="50800" tIns="50800" rIns="50800" bIns="50800"/>
          <a:lstStyle>
            <a:lvl1pPr defTabSz="1219138">
              <a:lnSpc>
                <a:spcPct val="80000"/>
              </a:lnSpc>
              <a:defRPr sz="4250" b="1" spc="-85"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r>
              <a:t>Agenda Title</a:t>
            </a:r>
          </a:p>
        </p:txBody>
      </p:sp>
      <p:sp>
        <p:nvSpPr>
          <p:cNvPr id="89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250" y="1122983"/>
            <a:ext cx="10985500" cy="467391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defTabSz="412740">
              <a:lnSpc>
                <a:spcPct val="100000"/>
              </a:lnSpc>
              <a:buClrTx/>
              <a:buSzTx/>
              <a:buFontTx/>
              <a:buNone/>
              <a:defRPr sz="2750" b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1pPr>
            <a:lvl2pPr marL="654034" indent="-349242" defTabSz="412740">
              <a:lnSpc>
                <a:spcPct val="100000"/>
              </a:lnSpc>
              <a:buClrTx/>
              <a:buSzPct val="123000"/>
              <a:buFontTx/>
              <a:buChar char="•"/>
              <a:defRPr sz="2750" b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2pPr>
            <a:lvl3pPr marL="958826" indent="-349242" defTabSz="412740">
              <a:lnSpc>
                <a:spcPct val="100000"/>
              </a:lnSpc>
              <a:buClrTx/>
              <a:buSzPct val="123000"/>
              <a:buFontTx/>
              <a:buChar char="•"/>
              <a:defRPr sz="2750" b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3pPr>
            <a:lvl4pPr marL="1263619" indent="-349242" defTabSz="412740">
              <a:lnSpc>
                <a:spcPct val="100000"/>
              </a:lnSpc>
              <a:buClrTx/>
              <a:buSzPct val="123000"/>
              <a:buFontTx/>
              <a:buChar char="•"/>
              <a:defRPr sz="2750" b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4pPr>
            <a:lvl5pPr marL="1568411" indent="-349242" defTabSz="412740">
              <a:lnSpc>
                <a:spcPct val="100000"/>
              </a:lnSpc>
              <a:buClrTx/>
              <a:buSzPct val="123000"/>
              <a:buFontTx/>
              <a:buChar char="•"/>
              <a:defRPr sz="2750" b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5pPr>
          </a:lstStyle>
          <a:p>
            <a:r>
              <a:t>Agenda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0" name="Body Level One…"/>
          <p:cNvSpPr txBox="1">
            <a:spLocks noGrp="1"/>
          </p:cNvSpPr>
          <p:nvPr>
            <p:ph type="body" idx="21" hasCustomPrompt="1"/>
          </p:nvPr>
        </p:nvSpPr>
        <p:spPr>
          <a:xfrm>
            <a:off x="603250" y="2124252"/>
            <a:ext cx="10985500" cy="4128007"/>
          </a:xfrm>
          <a:prstGeom prst="rect">
            <a:avLst/>
          </a:prstGeom>
        </p:spPr>
        <p:txBody>
          <a:bodyPr lIns="50800" tIns="50800" rIns="50800" bIns="50800"/>
          <a:lstStyle>
            <a:lvl1pPr marL="0" indent="0" defTabSz="412740">
              <a:lnSpc>
                <a:spcPct val="100000"/>
              </a:lnSpc>
              <a:spcBef>
                <a:spcPts val="900"/>
              </a:spcBef>
              <a:buClrTx/>
              <a:buSzTx/>
              <a:buFontTx/>
              <a:buNone/>
              <a:defRPr sz="2750" spc="-5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r>
              <a:t>Agenda Topics</a:t>
            </a:r>
          </a:p>
        </p:txBody>
      </p:sp>
      <p:sp>
        <p:nvSpPr>
          <p:cNvPr id="9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971049" y="6486710"/>
            <a:ext cx="243657" cy="241092"/>
          </a:xfrm>
          <a:prstGeom prst="rect">
            <a:avLst/>
          </a:prstGeom>
        </p:spPr>
        <p:txBody>
          <a:bodyPr lIns="50800" tIns="50800" rIns="50800" bIns="50800" anchor="b">
            <a:spAutoFit/>
          </a:bodyPr>
          <a:lstStyle>
            <a:lvl1pPr algn="ctr" defTabSz="292093">
              <a:defRPr sz="9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63363620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121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415600" y="593366"/>
            <a:ext cx="11360802" cy="7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43798" tIns="243798" rIns="243798" bIns="243798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2" cy="4555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43798" tIns="243798" rIns="243798" bIns="243798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594421" y="6262401"/>
            <a:ext cx="433792" cy="435249"/>
          </a:xfrm>
          <a:prstGeom prst="rect">
            <a:avLst/>
          </a:prstGeom>
          <a:ln w="12700">
            <a:miter lim="400000"/>
          </a:ln>
        </p:spPr>
        <p:txBody>
          <a:bodyPr wrap="none" lIns="243798" tIns="243798" rIns="243798" bIns="243798" anchor="ctr">
            <a:normAutofit/>
          </a:bodyPr>
          <a:lstStyle>
            <a:lvl1pPr algn="r" defTabSz="1219170">
              <a:defRPr sz="1300">
                <a:solidFill>
                  <a:srgbClr val="ADADA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78528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166" r:id="rId1"/>
    <p:sldLayoutId id="2147485167" r:id="rId2"/>
    <p:sldLayoutId id="2147485168" r:id="rId3"/>
    <p:sldLayoutId id="2147485169" r:id="rId4"/>
    <p:sldLayoutId id="2147485170" r:id="rId5"/>
    <p:sldLayoutId id="2147485171" r:id="rId6"/>
    <p:sldLayoutId id="2147485172" r:id="rId7"/>
    <p:sldLayoutId id="2147485173" r:id="rId8"/>
    <p:sldLayoutId id="2147485174" r:id="rId9"/>
    <p:sldLayoutId id="2147485175" r:id="rId10"/>
    <p:sldLayoutId id="2147485176" r:id="rId11"/>
    <p:sldLayoutId id="2147485177" r:id="rId12"/>
    <p:sldLayoutId id="2147485178" r:id="rId13"/>
    <p:sldLayoutId id="2147485179" r:id="rId14"/>
    <p:sldLayoutId id="2147485180" r:id="rId15"/>
    <p:sldLayoutId id="2147485181" r:id="rId16"/>
  </p:sldLayoutIdLst>
  <p:transition spd="med"/>
  <p:txStyles>
    <p:titleStyle>
      <a:lvl1pPr marL="0" marR="0" indent="0" algn="l" defTabSz="121917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700" b="0" i="0" u="none" strike="noStrike" cap="none" spc="0" baseline="0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1pPr>
      <a:lvl2pPr marL="0" marR="0" indent="0" algn="l" defTabSz="121917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700" b="0" i="0" u="none" strike="noStrike" cap="none" spc="0" baseline="0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2pPr>
      <a:lvl3pPr marL="0" marR="0" indent="0" algn="l" defTabSz="121917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700" b="0" i="0" u="none" strike="noStrike" cap="none" spc="0" baseline="0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3pPr>
      <a:lvl4pPr marL="0" marR="0" indent="0" algn="l" defTabSz="121917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700" b="0" i="0" u="none" strike="noStrike" cap="none" spc="0" baseline="0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4pPr>
      <a:lvl5pPr marL="0" marR="0" indent="0" algn="l" defTabSz="121917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700" b="0" i="0" u="none" strike="noStrike" cap="none" spc="0" baseline="0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5pPr>
      <a:lvl6pPr marL="0" marR="0" indent="0" algn="l" defTabSz="121917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700" b="0" i="0" u="none" strike="noStrike" cap="none" spc="0" baseline="0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6pPr>
      <a:lvl7pPr marL="0" marR="0" indent="0" algn="l" defTabSz="121917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700" b="0" i="0" u="none" strike="noStrike" cap="none" spc="0" baseline="0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7pPr>
      <a:lvl8pPr marL="0" marR="0" indent="0" algn="l" defTabSz="121917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700" b="0" i="0" u="none" strike="noStrike" cap="none" spc="0" baseline="0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8pPr>
      <a:lvl9pPr marL="0" marR="0" indent="0" algn="l" defTabSz="121917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700" b="0" i="0" u="none" strike="noStrike" cap="none" spc="0" baseline="0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9pPr>
    </p:titleStyle>
    <p:bodyStyle>
      <a:lvl1pPr marL="514337" marR="0" indent="-457189" algn="l" defTabSz="121917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ADADAD"/>
        </a:buClr>
        <a:buSzPts val="4800"/>
        <a:buFont typeface="Arial"/>
        <a:buChar char="●"/>
        <a:tabLst/>
        <a:defRPr sz="2400" b="0" i="0" u="none" strike="noStrike" cap="none" spc="0" baseline="0">
          <a:solidFill>
            <a:srgbClr val="ADADAD"/>
          </a:solidFill>
          <a:uFillTx/>
          <a:latin typeface="Arial"/>
          <a:ea typeface="Arial"/>
          <a:cs typeface="Arial"/>
          <a:sym typeface="Arial"/>
        </a:defRPr>
      </a:lvl1pPr>
      <a:lvl2pPr marL="842715" marR="0" indent="-544272" algn="l" defTabSz="121917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ADADAD"/>
        </a:buClr>
        <a:buSzPts val="4800"/>
        <a:buFont typeface="Arial"/>
        <a:buChar char="○"/>
        <a:tabLst/>
        <a:defRPr sz="2400" b="0" i="0" u="none" strike="noStrike" cap="none" spc="0" baseline="0">
          <a:solidFill>
            <a:srgbClr val="ADADAD"/>
          </a:solidFill>
          <a:uFillTx/>
          <a:latin typeface="Arial"/>
          <a:ea typeface="Arial"/>
          <a:cs typeface="Arial"/>
          <a:sym typeface="Arial"/>
        </a:defRPr>
      </a:lvl2pPr>
      <a:lvl3pPr marL="1071309" marR="0" indent="-544272" algn="l" defTabSz="121917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ADADAD"/>
        </a:buClr>
        <a:buSzPts val="4800"/>
        <a:buFont typeface="Arial"/>
        <a:buChar char="■"/>
        <a:tabLst/>
        <a:defRPr sz="2400" b="0" i="0" u="none" strike="noStrike" cap="none" spc="0" baseline="0">
          <a:solidFill>
            <a:srgbClr val="ADADAD"/>
          </a:solidFill>
          <a:uFillTx/>
          <a:latin typeface="Arial"/>
          <a:ea typeface="Arial"/>
          <a:cs typeface="Arial"/>
          <a:sym typeface="Arial"/>
        </a:defRPr>
      </a:lvl3pPr>
      <a:lvl4pPr marL="1299903" marR="0" indent="-544272" algn="l" defTabSz="121917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ADADAD"/>
        </a:buClr>
        <a:buSzPts val="4800"/>
        <a:buFont typeface="Arial"/>
        <a:buChar char="●"/>
        <a:tabLst/>
        <a:defRPr sz="2400" b="0" i="0" u="none" strike="noStrike" cap="none" spc="0" baseline="0">
          <a:solidFill>
            <a:srgbClr val="ADADAD"/>
          </a:solidFill>
          <a:uFillTx/>
          <a:latin typeface="Arial"/>
          <a:ea typeface="Arial"/>
          <a:cs typeface="Arial"/>
          <a:sym typeface="Arial"/>
        </a:defRPr>
      </a:lvl4pPr>
      <a:lvl5pPr marL="1528497" marR="0" indent="-544272" algn="l" defTabSz="121917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ADADAD"/>
        </a:buClr>
        <a:buSzPts val="4800"/>
        <a:buFont typeface="Arial"/>
        <a:buChar char="○"/>
        <a:tabLst/>
        <a:defRPr sz="2400" b="0" i="0" u="none" strike="noStrike" cap="none" spc="0" baseline="0">
          <a:solidFill>
            <a:srgbClr val="ADADAD"/>
          </a:solidFill>
          <a:uFillTx/>
          <a:latin typeface="Arial"/>
          <a:ea typeface="Arial"/>
          <a:cs typeface="Arial"/>
          <a:sym typeface="Arial"/>
        </a:defRPr>
      </a:lvl5pPr>
      <a:lvl6pPr marL="1828755" marR="0" indent="-304793" algn="l" defTabSz="121917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ADADAD"/>
        </a:buClr>
        <a:buSzPct val="123000"/>
        <a:buFont typeface="Arial"/>
        <a:buChar char="•"/>
        <a:tabLst/>
        <a:defRPr sz="2400" b="0" i="0" u="none" strike="noStrike" cap="none" spc="0" baseline="0">
          <a:solidFill>
            <a:srgbClr val="ADADAD"/>
          </a:solidFill>
          <a:uFillTx/>
          <a:latin typeface="Arial"/>
          <a:ea typeface="Arial"/>
          <a:cs typeface="Arial"/>
          <a:sym typeface="Arial"/>
        </a:defRPr>
      </a:lvl6pPr>
      <a:lvl7pPr marL="2133547" marR="0" indent="-304793" algn="l" defTabSz="121917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ADADAD"/>
        </a:buClr>
        <a:buSzPct val="123000"/>
        <a:buFont typeface="Arial"/>
        <a:buChar char="•"/>
        <a:tabLst/>
        <a:defRPr sz="2400" b="0" i="0" u="none" strike="noStrike" cap="none" spc="0" baseline="0">
          <a:solidFill>
            <a:srgbClr val="ADADAD"/>
          </a:solidFill>
          <a:uFillTx/>
          <a:latin typeface="Arial"/>
          <a:ea typeface="Arial"/>
          <a:cs typeface="Arial"/>
          <a:sym typeface="Arial"/>
        </a:defRPr>
      </a:lvl7pPr>
      <a:lvl8pPr marL="2438339" marR="0" indent="-304793" algn="l" defTabSz="121917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ADADAD"/>
        </a:buClr>
        <a:buSzPct val="123000"/>
        <a:buFont typeface="Arial"/>
        <a:buChar char="•"/>
        <a:tabLst/>
        <a:defRPr sz="2400" b="0" i="0" u="none" strike="noStrike" cap="none" spc="0" baseline="0">
          <a:solidFill>
            <a:srgbClr val="ADADAD"/>
          </a:solidFill>
          <a:uFillTx/>
          <a:latin typeface="Arial"/>
          <a:ea typeface="Arial"/>
          <a:cs typeface="Arial"/>
          <a:sym typeface="Arial"/>
        </a:defRPr>
      </a:lvl8pPr>
      <a:lvl9pPr marL="2743132" marR="0" indent="-304793" algn="l" defTabSz="121917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ADADAD"/>
        </a:buClr>
        <a:buSzPct val="123000"/>
        <a:buFont typeface="Arial"/>
        <a:buChar char="•"/>
        <a:tabLst/>
        <a:defRPr sz="2400" b="0" i="0" u="none" strike="noStrike" cap="none" spc="0" baseline="0">
          <a:solidFill>
            <a:srgbClr val="ADADAD"/>
          </a:solidFill>
          <a:uFillTx/>
          <a:latin typeface="Arial"/>
          <a:ea typeface="Arial"/>
          <a:cs typeface="Arial"/>
          <a:sym typeface="Arial"/>
        </a:defRPr>
      </a:lvl9pPr>
    </p:bodyStyle>
    <p:otherStyle>
      <a:lvl1pPr marL="0" marR="0" indent="0" algn="r" defTabSz="121917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r" defTabSz="121917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r" defTabSz="121917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r" defTabSz="121917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r" defTabSz="121917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121917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121917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121917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121917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414"/>
          <p:cNvSpPr txBox="1">
            <a:spLocks noGrp="1"/>
          </p:cNvSpPr>
          <p:nvPr>
            <p:ph type="body" sz="quarter" idx="1"/>
          </p:nvPr>
        </p:nvSpPr>
        <p:spPr>
          <a:xfrm>
            <a:off x="287333" y="197944"/>
            <a:ext cx="854450" cy="318490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r>
              <a:rPr dirty="0"/>
              <a:t>S414</a:t>
            </a:r>
          </a:p>
        </p:txBody>
      </p:sp>
      <p:sp>
        <p:nvSpPr>
          <p:cNvPr id="161" name="I Will Sing of the Mercies of the Lord"/>
          <p:cNvSpPr txBox="1">
            <a:spLocks noGrp="1"/>
          </p:cNvSpPr>
          <p:nvPr>
            <p:ph type="title"/>
          </p:nvPr>
        </p:nvSpPr>
        <p:spPr>
          <a:xfrm>
            <a:off x="173504" y="2167610"/>
            <a:ext cx="11844996" cy="1433719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8500" spc="-200">
                <a:solidFill>
                  <a:schemeClr val="accent5">
                    <a:lumOff val="-9843"/>
                  </a:schemeClr>
                </a:solidFill>
              </a:defRPr>
            </a:lvl1pPr>
          </a:lstStyle>
          <a:p>
            <a:r>
              <a:rPr sz="5400" dirty="0" smtClean="0">
                <a:latin typeface="+mj-ea"/>
                <a:ea typeface="+mj-ea"/>
              </a:rPr>
              <a:t>I </a:t>
            </a:r>
            <a:r>
              <a:rPr sz="5400" dirty="0">
                <a:latin typeface="+mj-ea"/>
                <a:ea typeface="+mj-ea"/>
              </a:rPr>
              <a:t>Will Sing Of The Mercies Of The </a:t>
            </a:r>
            <a:r>
              <a:rPr sz="5400" dirty="0" smtClean="0">
                <a:latin typeface="+mj-ea"/>
                <a:ea typeface="+mj-ea"/>
              </a:rPr>
              <a:t>Lord</a:t>
            </a:r>
            <a:endParaRPr sz="8000" dirty="0">
              <a:latin typeface="+mj-ea"/>
              <a:ea typeface="+mj-ea"/>
            </a:endParaRPr>
          </a:p>
        </p:txBody>
      </p:sp>
      <p:sp>
        <p:nvSpPr>
          <p:cNvPr id="162" name="我要唱耶和華的大慈愛"/>
          <p:cNvSpPr txBox="1"/>
          <p:nvPr/>
        </p:nvSpPr>
        <p:spPr>
          <a:xfrm>
            <a:off x="598689" y="758600"/>
            <a:ext cx="10994626" cy="12824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 anchor="ctr">
            <a:spAutoFit/>
          </a:bodyPr>
          <a:lstStyle>
            <a:lvl1pPr>
              <a:defRPr sz="14000" b="1" spc="-280">
                <a:solidFill>
                  <a:schemeClr val="accent5">
                    <a:lumOff val="-9843"/>
                  </a:schemeClr>
                </a:solidFill>
              </a:defRPr>
            </a:lvl1pPr>
          </a:lstStyle>
          <a:p>
            <a:pPr marL="0" marR="0" lvl="0" indent="0" algn="ctr" defTabSz="121916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sz="8000" b="1" i="0" u="none" strike="noStrike" kern="0" cap="none" spc="-14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 Neue"/>
                <a:cs typeface="Arial"/>
                <a:sym typeface="Helvetica Neue"/>
              </a:rPr>
              <a:t>我要唱耶和華的大慈愛</a:t>
            </a:r>
            <a:endParaRPr kumimoji="0" sz="8000" b="1" i="0" u="none" strike="noStrike" kern="0" cap="none" spc="-140" normalizeH="0" baseline="0" noProof="0" dirty="0">
              <a:ln>
                <a:noFill/>
              </a:ln>
              <a:solidFill>
                <a:srgbClr val="EE220D">
                  <a:lumOff val="-9843"/>
                </a:srgbClr>
              </a:solidFill>
              <a:effectLst/>
              <a:uLnTx/>
              <a:uFillTx/>
              <a:latin typeface="Helvetica Neue"/>
              <a:cs typeface="Arial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351997024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2955;p524"/>
          <p:cNvSpPr txBox="1"/>
          <p:nvPr/>
        </p:nvSpPr>
        <p:spPr>
          <a:xfrm>
            <a:off x="1310698" y="359038"/>
            <a:ext cx="9334694" cy="24621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21900" tIns="121900" rIns="121900" bIns="121900" anchor="ctr">
            <a:spAutoFit/>
          </a:bodyPr>
          <a:lstStyle/>
          <a:p>
            <a:pPr marL="0" marR="0" lvl="0" indent="0" algn="ctr" defTabSz="121917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5000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With my mouth, will I make known Thy faithfulness, </a:t>
            </a:r>
          </a:p>
          <a:p>
            <a:pPr marL="0" marR="0" lvl="0" indent="0" algn="ctr" defTabSz="121917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5000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Thy faithfulness.  </a:t>
            </a:r>
          </a:p>
        </p:txBody>
      </p:sp>
      <p:sp>
        <p:nvSpPr>
          <p:cNvPr id="189" name="Slide Number"/>
          <p:cNvSpPr txBox="1">
            <a:spLocks noGrp="1"/>
          </p:cNvSpPr>
          <p:nvPr>
            <p:ph type="sldNum" sz="quarter" idx="4294967295"/>
          </p:nvPr>
        </p:nvSpPr>
        <p:spPr>
          <a:xfrm>
            <a:off x="11686243" y="6262400"/>
            <a:ext cx="341970" cy="435249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>
            <a:normAutofit fontScale="25000" lnSpcReduction="20000"/>
          </a:bodyPr>
          <a:lstStyle/>
          <a:p>
            <a:pPr marL="0" marR="0" lvl="0" indent="0" algn="r" defTabSz="121917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fld id="{86CB4B4D-7CA3-9044-876B-883B54F8677D}" type="slidenum">
              <a:rPr kumimoji="0" sz="1300" b="0" i="0" u="none" strike="noStrike" kern="0" cap="none" spc="0" normalizeH="0" baseline="0" noProof="0">
                <a:ln>
                  <a:noFill/>
                </a:ln>
                <a:solidFill>
                  <a:srgbClr val="ADADAD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121917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t>10</a:t>
            </a:fld>
            <a:endParaRPr kumimoji="0" sz="1300" b="0" i="0" u="none" strike="noStrike" kern="0" cap="none" spc="0" normalizeH="0" baseline="0" noProof="0">
              <a:ln>
                <a:noFill/>
              </a:ln>
              <a:solidFill>
                <a:srgbClr val="ADADAD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90" name="用我口(我口)，叫人知道(知道)，…"/>
          <p:cNvSpPr txBox="1"/>
          <p:nvPr/>
        </p:nvSpPr>
        <p:spPr>
          <a:xfrm>
            <a:off x="320180" y="3752686"/>
            <a:ext cx="11951190" cy="14824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 anchor="ctr">
            <a:spAutoFit/>
          </a:bodyPr>
          <a:lstStyle/>
          <a:p>
            <a:pPr marL="171446" marR="0" lvl="0" indent="-171446" algn="ctr" defTabSz="457189" rtl="0" eaLnBrk="1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000" b="1">
                <a:solidFill>
                  <a:srgbClr val="EE220D">
                    <a:lumOff val="-9843"/>
                  </a:srgb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4400" b="1" i="0" u="none" strike="noStrike" kern="0" cap="none" spc="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用我口叫人知道</a:t>
            </a:r>
            <a:r>
              <a:rPr kumimoji="0" sz="4400" b="1" i="0" u="none" strike="noStrike" kern="0" cap="none" spc="0" normalizeH="0" baseline="0" noProof="0" dirty="0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(</a:t>
            </a:r>
            <a:r>
              <a:rPr kumimoji="0" sz="4400" b="1" i="0" u="none" strike="noStrike" kern="0" cap="none" spc="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知道</a:t>
            </a:r>
            <a:r>
              <a:rPr kumimoji="0" sz="4400" b="1" i="0" u="none" strike="noStrike" kern="0" cap="none" spc="0" normalizeH="0" baseline="0" noProof="0" dirty="0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)</a:t>
            </a:r>
          </a:p>
          <a:p>
            <a:pPr marL="171446" marR="0" lvl="0" indent="-171446" algn="ctr" defTabSz="457189" rtl="0" eaLnBrk="1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000" b="1">
                <a:solidFill>
                  <a:srgbClr val="EE220D">
                    <a:lumOff val="-9843"/>
                  </a:srgb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4400" b="1" i="0" u="none" strike="noStrike" kern="0" cap="none" spc="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你的信實你的信實</a:t>
            </a:r>
            <a:endParaRPr kumimoji="0" sz="3200" b="1" i="0" u="none" strike="noStrike" kern="0" cap="none" spc="0" normalizeH="0" baseline="0" noProof="0" dirty="0">
              <a:ln>
                <a:noFill/>
              </a:ln>
              <a:solidFill>
                <a:srgbClr val="EE220D">
                  <a:lumOff val="-9843"/>
                </a:srgbClr>
              </a:solidFill>
              <a:effectLst/>
              <a:uLnTx/>
              <a:uFillTx/>
              <a:latin typeface="Helvetica"/>
              <a:ea typeface="+mj-ea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46612204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2955;p524"/>
          <p:cNvSpPr txBox="1"/>
          <p:nvPr/>
        </p:nvSpPr>
        <p:spPr>
          <a:xfrm>
            <a:off x="1428653" y="700782"/>
            <a:ext cx="9334694" cy="24621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21900" tIns="121900" rIns="121900" bIns="121900" anchor="ctr">
            <a:spAutoFit/>
          </a:bodyPr>
          <a:lstStyle/>
          <a:p>
            <a:pPr marL="0" marR="0" lvl="0" indent="0" algn="ctr" defTabSz="121917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5000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Times New Roman"/>
                <a:sym typeface="Times New Roman"/>
              </a:rPr>
              <a:t>With my mouth, will I make known, </a:t>
            </a:r>
          </a:p>
          <a:p>
            <a:pPr marL="0" marR="0" lvl="0" indent="0" algn="ctr" defTabSz="121917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5000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Times New Roman"/>
                <a:sym typeface="Times New Roman"/>
              </a:rPr>
              <a:t>Thy faithfulness to all generations.</a:t>
            </a:r>
          </a:p>
        </p:txBody>
      </p:sp>
      <p:sp>
        <p:nvSpPr>
          <p:cNvPr id="189" name="Slide Number"/>
          <p:cNvSpPr txBox="1">
            <a:spLocks noGrp="1"/>
          </p:cNvSpPr>
          <p:nvPr>
            <p:ph type="sldNum" sz="quarter" idx="4294967295"/>
          </p:nvPr>
        </p:nvSpPr>
        <p:spPr>
          <a:xfrm>
            <a:off x="11686243" y="6262400"/>
            <a:ext cx="341970" cy="435249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>
            <a:normAutofit fontScale="25000" lnSpcReduction="20000"/>
          </a:bodyPr>
          <a:lstStyle/>
          <a:p>
            <a:pPr marL="0" marR="0" lvl="0" indent="0" algn="r" defTabSz="121917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fld id="{86CB4B4D-7CA3-9044-876B-883B54F8677D}" type="slidenum">
              <a:rPr kumimoji="0" sz="1300" b="0" i="0" u="none" strike="noStrike" kern="0" cap="none" spc="0" normalizeH="0" baseline="0" noProof="0">
                <a:ln>
                  <a:noFill/>
                </a:ln>
                <a:solidFill>
                  <a:srgbClr val="ADADAD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121917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t>11</a:t>
            </a:fld>
            <a:endParaRPr kumimoji="0" sz="1300" b="0" i="0" u="none" strike="noStrike" kern="0" cap="none" spc="0" normalizeH="0" baseline="0" noProof="0">
              <a:ln>
                <a:noFill/>
              </a:ln>
              <a:solidFill>
                <a:srgbClr val="ADADAD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90" name="用我口(我口)，叫人知道(知道)，…"/>
          <p:cNvSpPr txBox="1"/>
          <p:nvPr/>
        </p:nvSpPr>
        <p:spPr>
          <a:xfrm>
            <a:off x="67084" y="3752062"/>
            <a:ext cx="11821922" cy="14824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 marL="171446" marR="0" lvl="0" indent="-171446" algn="ctr" defTabSz="457189" rtl="0" eaLnBrk="1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000" b="1">
                <a:solidFill>
                  <a:srgbClr val="EE220D">
                    <a:lumOff val="-9843"/>
                  </a:srgb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4400" b="1" i="0" u="none" strike="noStrike" kern="0" cap="none" spc="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用我口叫人知道</a:t>
            </a:r>
            <a:endParaRPr kumimoji="0" sz="4400" b="1" i="0" u="none" strike="noStrike" kern="0" cap="none" spc="0" normalizeH="0" baseline="0" noProof="0" dirty="0">
              <a:ln>
                <a:noFill/>
              </a:ln>
              <a:solidFill>
                <a:srgbClr val="EE220D">
                  <a:lumOff val="-9843"/>
                </a:srgbClr>
              </a:solidFill>
              <a:effectLst/>
              <a:uLnTx/>
              <a:uFillTx/>
              <a:latin typeface="Helvetica"/>
              <a:ea typeface="+mj-ea"/>
              <a:cs typeface="Times New Roman"/>
              <a:sym typeface="Times New Roman"/>
            </a:endParaRPr>
          </a:p>
          <a:p>
            <a:pPr marL="171446" marR="0" lvl="0" indent="-171446" algn="ctr" defTabSz="457189" rtl="0" eaLnBrk="1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000" b="1">
                <a:solidFill>
                  <a:srgbClr val="EE220D">
                    <a:lumOff val="-9843"/>
                  </a:srgb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4400" b="1" i="0" u="none" strike="noStrike" kern="0" cap="none" spc="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你的信實直到永遠萬代</a:t>
            </a:r>
            <a:endParaRPr kumimoji="0" sz="4400" b="1" i="0" u="none" strike="noStrike" kern="0" cap="none" spc="0" normalizeH="0" baseline="0" noProof="0" dirty="0">
              <a:ln>
                <a:noFill/>
              </a:ln>
              <a:solidFill>
                <a:srgbClr val="EE220D">
                  <a:lumOff val="-9843"/>
                </a:srgbClr>
              </a:solidFill>
              <a:effectLst/>
              <a:uLnTx/>
              <a:uFillTx/>
              <a:latin typeface="Helvetica"/>
              <a:ea typeface="+mj-ea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49206412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2955;p524"/>
          <p:cNvSpPr txBox="1"/>
          <p:nvPr/>
        </p:nvSpPr>
        <p:spPr>
          <a:xfrm>
            <a:off x="1197287" y="751976"/>
            <a:ext cx="9797428" cy="26249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21900" tIns="121900" rIns="121900" bIns="121900">
            <a:spAutoFit/>
          </a:bodyPr>
          <a:lstStyle/>
          <a:p>
            <a:pPr marL="0" marR="0" lvl="0" indent="0" algn="ctr" defTabSz="1219170" rtl="0" eaLnBrk="1" fontAlgn="auto" latinLnBrk="0" hangingPunc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5000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I will sing of the mercies of the Lord forever.  </a:t>
            </a:r>
          </a:p>
          <a:p>
            <a:pPr marL="0" marR="0" lvl="0" indent="0" algn="ctr" defTabSz="1219170" rtl="0" eaLnBrk="1" fontAlgn="auto" latinLnBrk="0" hangingPunc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5000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I will sing,  I will sing.</a:t>
            </a:r>
          </a:p>
        </p:txBody>
      </p:sp>
      <p:sp>
        <p:nvSpPr>
          <p:cNvPr id="165" name="Slide Number"/>
          <p:cNvSpPr txBox="1">
            <a:spLocks noGrp="1"/>
          </p:cNvSpPr>
          <p:nvPr>
            <p:ph type="sldNum" sz="quarter" idx="4294967295"/>
          </p:nvPr>
        </p:nvSpPr>
        <p:spPr>
          <a:xfrm>
            <a:off x="11686243" y="6262400"/>
            <a:ext cx="341970" cy="435249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>
            <a:normAutofit fontScale="25000" lnSpcReduction="20000"/>
          </a:bodyPr>
          <a:lstStyle/>
          <a:p>
            <a:pPr marL="0" marR="0" lvl="0" indent="0" algn="r" defTabSz="121917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fld id="{86CB4B4D-7CA3-9044-876B-883B54F8677D}" type="slidenum">
              <a:rPr kumimoji="0" sz="1300" b="0" i="0" u="none" strike="noStrike" kern="0" cap="none" spc="0" normalizeH="0" baseline="0" noProof="0">
                <a:ln>
                  <a:noFill/>
                </a:ln>
                <a:solidFill>
                  <a:srgbClr val="ADADAD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121917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t>12</a:t>
            </a:fld>
            <a:endParaRPr kumimoji="0" sz="1300" b="0" i="0" u="none" strike="noStrike" kern="0" cap="none" spc="0" normalizeH="0" baseline="0" noProof="0">
              <a:ln>
                <a:noFill/>
              </a:ln>
              <a:solidFill>
                <a:srgbClr val="ADADAD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66" name="我要唱耶和華的大慈愛…"/>
          <p:cNvSpPr txBox="1"/>
          <p:nvPr/>
        </p:nvSpPr>
        <p:spPr>
          <a:xfrm>
            <a:off x="207518" y="4026258"/>
            <a:ext cx="11776966" cy="13593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 anchor="ctr">
            <a:spAutoFit/>
          </a:bodyPr>
          <a:lstStyle/>
          <a:p>
            <a:pPr marL="171446" marR="0" lvl="0" indent="-171446" algn="ctr" defTabSz="457189" rtl="0" eaLnBrk="1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0" b="1">
                <a:solidFill>
                  <a:srgbClr val="EE220D">
                    <a:lumOff val="-9843"/>
                  </a:srgb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4000" b="1" i="0" u="none" strike="noStrike" kern="0" cap="none" spc="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我要唱耶和華的大慈愛</a:t>
            </a:r>
            <a:endParaRPr kumimoji="0" sz="4000" b="1" i="0" u="none" strike="noStrike" kern="0" cap="none" spc="0" normalizeH="0" baseline="0" noProof="0" dirty="0">
              <a:ln>
                <a:noFill/>
              </a:ln>
              <a:solidFill>
                <a:srgbClr val="EE220D">
                  <a:lumOff val="-9843"/>
                </a:srgbClr>
              </a:solidFill>
              <a:effectLst/>
              <a:uLnTx/>
              <a:uFillTx/>
              <a:latin typeface="Helvetica"/>
              <a:ea typeface="+mj-ea"/>
              <a:cs typeface="Times New Roman"/>
              <a:sym typeface="Times New Roman"/>
            </a:endParaRPr>
          </a:p>
          <a:p>
            <a:pPr marL="171446" marR="0" lvl="0" indent="-171446" algn="ctr" defTabSz="457189" rtl="0" eaLnBrk="1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0" b="1">
                <a:solidFill>
                  <a:srgbClr val="EE220D">
                    <a:lumOff val="-9843"/>
                  </a:srgb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4000" b="1" i="0" u="none" strike="noStrike" kern="0" cap="none" spc="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到永遠</a:t>
            </a:r>
            <a:r>
              <a:rPr kumimoji="0" sz="4000" b="1" i="0" u="none" strike="noStrike" kern="0" cap="none" spc="0" normalizeH="0" baseline="0" noProof="0" dirty="0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 </a:t>
            </a:r>
            <a:r>
              <a:rPr kumimoji="0" sz="4000" b="1" i="0" u="none" strike="noStrike" kern="0" cap="none" spc="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我要唱</a:t>
            </a:r>
            <a:r>
              <a:rPr kumimoji="0" sz="4000" b="1" i="0" u="none" strike="noStrike" kern="0" cap="none" spc="0" normalizeH="0" baseline="0" noProof="0" dirty="0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, </a:t>
            </a:r>
            <a:r>
              <a:rPr kumimoji="0" sz="4000" b="1" i="0" u="none" strike="noStrike" kern="0" cap="none" spc="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我要唱</a:t>
            </a:r>
            <a:r>
              <a:rPr kumimoji="0" sz="4000" b="1" i="0" u="none" strike="noStrike" kern="0" cap="none" spc="0" normalizeH="0" baseline="0" noProof="0" dirty="0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 ;</a:t>
            </a:r>
          </a:p>
        </p:txBody>
      </p:sp>
    </p:spTree>
    <p:extLst>
      <p:ext uri="{BB962C8B-B14F-4D97-AF65-F5344CB8AC3E}">
        <p14:creationId xmlns:p14="http://schemas.microsoft.com/office/powerpoint/2010/main" val="3957644062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2955;p524"/>
          <p:cNvSpPr txBox="1"/>
          <p:nvPr/>
        </p:nvSpPr>
        <p:spPr>
          <a:xfrm>
            <a:off x="988291" y="822241"/>
            <a:ext cx="10068277" cy="26837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121900" tIns="121900" rIns="121900" bIns="121900">
            <a:spAutoFit/>
          </a:bodyPr>
          <a:lstStyle/>
          <a:p>
            <a:pPr marL="0" marR="0" lvl="0" indent="0" algn="ctr" defTabSz="1219170" rtl="0" eaLnBrk="1" fontAlgn="auto" latinLnBrk="0" hangingPunc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5000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 </a:t>
            </a:r>
            <a:r>
              <a:rPr kumimoji="0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I will sing of the mercies of the Lord forever,  </a:t>
            </a:r>
          </a:p>
          <a:p>
            <a:pPr marL="0" marR="0" lvl="0" indent="0" algn="ctr" defTabSz="1219170" rtl="0" eaLnBrk="1" fontAlgn="auto" latinLnBrk="0" hangingPunc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5000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I will sing of the mercies of the Lord.</a:t>
            </a:r>
          </a:p>
        </p:txBody>
      </p:sp>
      <p:sp>
        <p:nvSpPr>
          <p:cNvPr id="169" name="Slide Number"/>
          <p:cNvSpPr txBox="1">
            <a:spLocks noGrp="1"/>
          </p:cNvSpPr>
          <p:nvPr>
            <p:ph type="sldNum" sz="quarter" idx="4294967295"/>
          </p:nvPr>
        </p:nvSpPr>
        <p:spPr>
          <a:xfrm>
            <a:off x="11686243" y="6262400"/>
            <a:ext cx="341970" cy="435249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>
            <a:normAutofit fontScale="25000" lnSpcReduction="20000"/>
          </a:bodyPr>
          <a:lstStyle/>
          <a:p>
            <a:pPr marL="0" marR="0" lvl="0" indent="0" algn="r" defTabSz="121917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fld id="{86CB4B4D-7CA3-9044-876B-883B54F8677D}" type="slidenum">
              <a:rPr kumimoji="0" sz="1300" b="0" i="0" u="none" strike="noStrike" kern="0" cap="none" spc="0" normalizeH="0" baseline="0" noProof="0">
                <a:ln>
                  <a:noFill/>
                </a:ln>
                <a:solidFill>
                  <a:srgbClr val="ADADAD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121917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t>13</a:t>
            </a:fld>
            <a:endParaRPr kumimoji="0" sz="1300" b="0" i="0" u="none" strike="noStrike" kern="0" cap="none" spc="0" normalizeH="0" baseline="0" noProof="0">
              <a:ln>
                <a:noFill/>
              </a:ln>
              <a:solidFill>
                <a:srgbClr val="ADADAD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70" name="我要唱耶和華的大慈愛到永遠…"/>
          <p:cNvSpPr txBox="1"/>
          <p:nvPr/>
        </p:nvSpPr>
        <p:spPr>
          <a:xfrm>
            <a:off x="0" y="3752269"/>
            <a:ext cx="11885494" cy="14824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 anchor="ctr">
            <a:spAutoFit/>
          </a:bodyPr>
          <a:lstStyle/>
          <a:p>
            <a:pPr marL="171446" marR="0" lvl="0" indent="-171446" algn="ctr" defTabSz="457189" rtl="0" eaLnBrk="1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3600" b="1">
                <a:solidFill>
                  <a:srgbClr val="EE220D">
                    <a:lumOff val="-9843"/>
                  </a:srgb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4400" b="1" i="0" u="none" strike="noStrike" kern="0" cap="none" spc="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我要唱耶和華的大慈愛到永遠</a:t>
            </a:r>
            <a:endParaRPr kumimoji="0" sz="4400" b="1" i="0" u="none" strike="noStrike" kern="0" cap="none" spc="0" normalizeH="0" baseline="0" noProof="0" dirty="0">
              <a:ln>
                <a:noFill/>
              </a:ln>
              <a:solidFill>
                <a:srgbClr val="EE220D">
                  <a:lumOff val="-9843"/>
                </a:srgbClr>
              </a:solidFill>
              <a:effectLst/>
              <a:uLnTx/>
              <a:uFillTx/>
              <a:latin typeface="Helvetica"/>
              <a:ea typeface="+mj-ea"/>
              <a:cs typeface="Times New Roman"/>
              <a:sym typeface="Times New Roman"/>
            </a:endParaRPr>
          </a:p>
          <a:p>
            <a:pPr marL="171446" marR="0" lvl="0" indent="-171446" algn="ctr" defTabSz="457189" rtl="0" eaLnBrk="1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3600" b="1">
                <a:solidFill>
                  <a:srgbClr val="EE220D">
                    <a:lumOff val="-9843"/>
                  </a:srgb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4400" b="1" i="0" u="none" strike="noStrike" kern="0" cap="none" spc="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我要唱</a:t>
            </a:r>
            <a:r>
              <a:rPr kumimoji="0" sz="4400" b="1" i="0" u="none" strike="noStrike" kern="0" cap="none" spc="0" normalizeH="0" baseline="0" noProof="0" dirty="0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  </a:t>
            </a:r>
            <a:r>
              <a:rPr kumimoji="0" sz="4400" b="1" i="0" u="none" strike="noStrike" kern="0" cap="none" spc="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耶和華的大慈愛</a:t>
            </a:r>
            <a:r>
              <a:rPr kumimoji="0" sz="4400" b="1" i="0" u="none" strike="noStrike" kern="0" cap="none" spc="0" normalizeH="0" baseline="0" noProof="0" dirty="0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825672964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2955;p524"/>
          <p:cNvSpPr txBox="1"/>
          <p:nvPr/>
        </p:nvSpPr>
        <p:spPr>
          <a:xfrm>
            <a:off x="999640" y="4705138"/>
            <a:ext cx="9797428" cy="10925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21900" tIns="121900" rIns="121900" bIns="121900">
            <a:spAutoFit/>
          </a:bodyPr>
          <a:lstStyle/>
          <a:p>
            <a:pPr marL="0" marR="0" lvl="0" indent="0" algn="ctr" defTabSz="1219170" rtl="0" eaLnBrk="1" fontAlgn="auto" latinLnBrk="0" hangingPunc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5000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25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I will sing of the mercies of the Lord forever.  </a:t>
            </a:r>
          </a:p>
          <a:p>
            <a:pPr marL="0" marR="0" lvl="0" indent="0" algn="ctr" defTabSz="1219170" rtl="0" eaLnBrk="1" fontAlgn="auto" latinLnBrk="0" hangingPunc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5000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25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I will sing,  I will sing.</a:t>
            </a:r>
          </a:p>
        </p:txBody>
      </p:sp>
      <p:sp>
        <p:nvSpPr>
          <p:cNvPr id="165" name="Slide Number"/>
          <p:cNvSpPr txBox="1">
            <a:spLocks noGrp="1"/>
          </p:cNvSpPr>
          <p:nvPr>
            <p:ph type="sldNum" sz="quarter" idx="4294967295"/>
          </p:nvPr>
        </p:nvSpPr>
        <p:spPr>
          <a:xfrm>
            <a:off x="11686243" y="6262400"/>
            <a:ext cx="341970" cy="435249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>
            <a:normAutofit fontScale="25000" lnSpcReduction="20000"/>
          </a:bodyPr>
          <a:lstStyle/>
          <a:p>
            <a:pPr marL="0" marR="0" lvl="0" indent="0" algn="r" defTabSz="121917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fld id="{86CB4B4D-7CA3-9044-876B-883B54F8677D}" type="slidenum">
              <a:rPr kumimoji="0" sz="1300" b="0" i="0" u="none" strike="noStrike" kern="0" cap="none" spc="0" normalizeH="0" baseline="0" noProof="0">
                <a:ln>
                  <a:noFill/>
                </a:ln>
                <a:solidFill>
                  <a:srgbClr val="ADADAD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121917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t>14</a:t>
            </a:fld>
            <a:endParaRPr kumimoji="0" sz="1300" b="0" i="0" u="none" strike="noStrike" kern="0" cap="none" spc="0" normalizeH="0" baseline="0" noProof="0">
              <a:ln>
                <a:noFill/>
              </a:ln>
              <a:solidFill>
                <a:srgbClr val="ADADAD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66" name="我要唱耶和華的大慈愛…"/>
          <p:cNvSpPr txBox="1"/>
          <p:nvPr/>
        </p:nvSpPr>
        <p:spPr>
          <a:xfrm>
            <a:off x="207518" y="1024594"/>
            <a:ext cx="11776966" cy="22826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 anchor="ctr">
            <a:spAutoFit/>
          </a:bodyPr>
          <a:lstStyle/>
          <a:p>
            <a:pPr marL="171446" marR="0" lvl="0" indent="-171446" algn="ctr" defTabSz="457189" rtl="0" eaLnBrk="1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0" b="1">
                <a:solidFill>
                  <a:srgbClr val="EE220D">
                    <a:lumOff val="-9843"/>
                  </a:srgb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7000" b="1" i="0" u="none" strike="noStrike" kern="0" cap="none" spc="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我要唱耶和華的大慈愛</a:t>
            </a:r>
            <a:endParaRPr kumimoji="0" sz="7000" b="1" i="0" u="none" strike="noStrike" kern="0" cap="none" spc="0" normalizeH="0" baseline="0" noProof="0" dirty="0">
              <a:ln>
                <a:noFill/>
              </a:ln>
              <a:solidFill>
                <a:srgbClr val="EE220D">
                  <a:lumOff val="-9843"/>
                </a:srgbClr>
              </a:solidFill>
              <a:effectLst/>
              <a:uLnTx/>
              <a:uFillTx/>
              <a:latin typeface="Helvetica"/>
              <a:ea typeface="+mj-ea"/>
              <a:cs typeface="Times New Roman"/>
              <a:sym typeface="Times New Roman"/>
            </a:endParaRPr>
          </a:p>
          <a:p>
            <a:pPr marL="171446" marR="0" lvl="0" indent="-171446" algn="ctr" defTabSz="457189" rtl="0" eaLnBrk="1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0" b="1">
                <a:solidFill>
                  <a:srgbClr val="EE220D">
                    <a:lumOff val="-9843"/>
                  </a:srgb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7000" b="1" i="0" u="none" strike="noStrike" kern="0" cap="none" spc="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到永遠</a:t>
            </a:r>
            <a:r>
              <a:rPr kumimoji="0" sz="7000" b="1" i="0" u="none" strike="noStrike" kern="0" cap="none" spc="0" normalizeH="0" baseline="0" noProof="0" dirty="0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 </a:t>
            </a:r>
            <a:r>
              <a:rPr kumimoji="0" sz="7000" b="1" i="0" u="none" strike="noStrike" kern="0" cap="none" spc="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我要唱</a:t>
            </a:r>
            <a:r>
              <a:rPr kumimoji="0" sz="7000" b="1" i="0" u="none" strike="noStrike" kern="0" cap="none" spc="0" normalizeH="0" baseline="0" noProof="0" dirty="0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, </a:t>
            </a:r>
            <a:r>
              <a:rPr kumimoji="0" sz="7000" b="1" i="0" u="none" strike="noStrike" kern="0" cap="none" spc="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我要唱</a:t>
            </a:r>
            <a:r>
              <a:rPr kumimoji="0" sz="7000" b="1" i="0" u="none" strike="noStrike" kern="0" cap="none" spc="0" normalizeH="0" baseline="0" noProof="0" dirty="0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 ;</a:t>
            </a:r>
          </a:p>
        </p:txBody>
      </p:sp>
    </p:spTree>
    <p:extLst>
      <p:ext uri="{BB962C8B-B14F-4D97-AF65-F5344CB8AC3E}">
        <p14:creationId xmlns:p14="http://schemas.microsoft.com/office/powerpoint/2010/main" val="319657485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2955;p524"/>
          <p:cNvSpPr txBox="1"/>
          <p:nvPr/>
        </p:nvSpPr>
        <p:spPr>
          <a:xfrm>
            <a:off x="1634510" y="4978605"/>
            <a:ext cx="8611605" cy="10925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21900" tIns="121900" rIns="121900" bIns="121900">
            <a:spAutoFit/>
          </a:bodyPr>
          <a:lstStyle/>
          <a:p>
            <a:pPr marL="0" marR="0" lvl="0" indent="0" algn="ctr" defTabSz="1219170" rtl="0" eaLnBrk="1" fontAlgn="auto" latinLnBrk="0" hangingPunc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5000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25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 I will sing of the mercies of the Lord forever,  </a:t>
            </a:r>
          </a:p>
          <a:p>
            <a:pPr marL="0" marR="0" lvl="0" indent="0" algn="ctr" defTabSz="1219170" rtl="0" eaLnBrk="1" fontAlgn="auto" latinLnBrk="0" hangingPunc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5000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25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I will sing of the mercies of the Lord.</a:t>
            </a:r>
          </a:p>
        </p:txBody>
      </p:sp>
      <p:sp>
        <p:nvSpPr>
          <p:cNvPr id="169" name="Slide Number"/>
          <p:cNvSpPr txBox="1">
            <a:spLocks noGrp="1"/>
          </p:cNvSpPr>
          <p:nvPr>
            <p:ph type="sldNum" sz="quarter" idx="4294967295"/>
          </p:nvPr>
        </p:nvSpPr>
        <p:spPr>
          <a:xfrm>
            <a:off x="11686243" y="6262400"/>
            <a:ext cx="341970" cy="435249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>
            <a:normAutofit fontScale="25000" lnSpcReduction="20000"/>
          </a:bodyPr>
          <a:lstStyle/>
          <a:p>
            <a:pPr marL="0" marR="0" lvl="0" indent="0" algn="r" defTabSz="121917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fld id="{86CB4B4D-7CA3-9044-876B-883B54F8677D}" type="slidenum">
              <a:rPr kumimoji="0" sz="1300" b="0" i="0" u="none" strike="noStrike" kern="0" cap="none" spc="0" normalizeH="0" baseline="0" noProof="0">
                <a:ln>
                  <a:noFill/>
                </a:ln>
                <a:solidFill>
                  <a:srgbClr val="ADADAD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121917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t>15</a:t>
            </a:fld>
            <a:endParaRPr kumimoji="0" sz="1300" b="0" i="0" u="none" strike="noStrike" kern="0" cap="none" spc="0" normalizeH="0" baseline="0" noProof="0">
              <a:ln>
                <a:noFill/>
              </a:ln>
              <a:solidFill>
                <a:srgbClr val="ADADAD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70" name="我要唱耶和華的大慈愛到永遠…"/>
          <p:cNvSpPr txBox="1"/>
          <p:nvPr/>
        </p:nvSpPr>
        <p:spPr>
          <a:xfrm>
            <a:off x="153255" y="1024596"/>
            <a:ext cx="11885494" cy="22826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 anchor="ctr">
            <a:spAutoFit/>
          </a:bodyPr>
          <a:lstStyle/>
          <a:p>
            <a:pPr marL="171446" marR="0" lvl="0" indent="-171446" algn="ctr" defTabSz="457189" rtl="0" eaLnBrk="1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3600" b="1">
                <a:solidFill>
                  <a:srgbClr val="EE220D">
                    <a:lumOff val="-9843"/>
                  </a:srgb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7000" b="1" i="0" u="none" strike="noStrike" kern="0" cap="none" spc="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我要唱耶和華的大慈愛到永遠</a:t>
            </a:r>
            <a:endParaRPr kumimoji="0" sz="7000" b="1" i="0" u="none" strike="noStrike" kern="0" cap="none" spc="0" normalizeH="0" baseline="0" noProof="0" dirty="0">
              <a:ln>
                <a:noFill/>
              </a:ln>
              <a:solidFill>
                <a:srgbClr val="EE220D">
                  <a:lumOff val="-9843"/>
                </a:srgbClr>
              </a:solidFill>
              <a:effectLst/>
              <a:uLnTx/>
              <a:uFillTx/>
              <a:latin typeface="Helvetica"/>
              <a:ea typeface="+mj-ea"/>
              <a:cs typeface="Times New Roman"/>
              <a:sym typeface="Times New Roman"/>
            </a:endParaRPr>
          </a:p>
          <a:p>
            <a:pPr marL="171446" marR="0" lvl="0" indent="-171446" algn="ctr" defTabSz="457189" rtl="0" eaLnBrk="1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3600" b="1">
                <a:solidFill>
                  <a:srgbClr val="EE220D">
                    <a:lumOff val="-9843"/>
                  </a:srgb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7000" b="1" i="0" u="none" strike="noStrike" kern="0" cap="none" spc="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我要唱</a:t>
            </a:r>
            <a:r>
              <a:rPr kumimoji="0" sz="7000" b="1" i="0" u="none" strike="noStrike" kern="0" cap="none" spc="0" normalizeH="0" baseline="0" noProof="0" dirty="0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  </a:t>
            </a:r>
            <a:r>
              <a:rPr kumimoji="0" sz="7000" b="1" i="0" u="none" strike="noStrike" kern="0" cap="none" spc="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耶和華的大慈愛</a:t>
            </a:r>
            <a:r>
              <a:rPr kumimoji="0" sz="7000" b="1" i="0" u="none" strike="noStrike" kern="0" cap="none" spc="0" normalizeH="0" baseline="0" noProof="0" dirty="0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973866637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2955;p524"/>
          <p:cNvSpPr txBox="1"/>
          <p:nvPr/>
        </p:nvSpPr>
        <p:spPr>
          <a:xfrm>
            <a:off x="1338407" y="5044712"/>
            <a:ext cx="9334694" cy="10156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21900" tIns="121900" rIns="121900" bIns="121900" anchor="ctr">
            <a:spAutoFit/>
          </a:bodyPr>
          <a:lstStyle/>
          <a:p>
            <a:pPr marL="0" marR="0" lvl="0" indent="0" algn="ctr" defTabSz="121917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5000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25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With my mouth, will I make known Thy faithfulness, </a:t>
            </a:r>
          </a:p>
          <a:p>
            <a:pPr marL="0" marR="0" lvl="0" indent="0" algn="ctr" defTabSz="121917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5000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25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Thy faithfulness.  </a:t>
            </a:r>
          </a:p>
        </p:txBody>
      </p:sp>
      <p:sp>
        <p:nvSpPr>
          <p:cNvPr id="189" name="Slide Number"/>
          <p:cNvSpPr txBox="1">
            <a:spLocks noGrp="1"/>
          </p:cNvSpPr>
          <p:nvPr>
            <p:ph type="sldNum" sz="quarter" idx="4294967295"/>
          </p:nvPr>
        </p:nvSpPr>
        <p:spPr>
          <a:xfrm>
            <a:off x="11686243" y="6262400"/>
            <a:ext cx="341970" cy="435249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>
            <a:normAutofit fontScale="25000" lnSpcReduction="20000"/>
          </a:bodyPr>
          <a:lstStyle/>
          <a:p>
            <a:pPr marL="0" marR="0" lvl="0" indent="0" algn="r" defTabSz="121917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fld id="{86CB4B4D-7CA3-9044-876B-883B54F8677D}" type="slidenum">
              <a:rPr kumimoji="0" sz="1300" b="0" i="0" u="none" strike="noStrike" kern="0" cap="none" spc="0" normalizeH="0" baseline="0" noProof="0">
                <a:ln>
                  <a:noFill/>
                </a:ln>
                <a:solidFill>
                  <a:srgbClr val="ADADAD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121917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t>16</a:t>
            </a:fld>
            <a:endParaRPr kumimoji="0" sz="1300" b="0" i="0" u="none" strike="noStrike" kern="0" cap="none" spc="0" normalizeH="0" baseline="0" noProof="0">
              <a:ln>
                <a:noFill/>
              </a:ln>
              <a:solidFill>
                <a:srgbClr val="ADADAD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90" name="用我口(我口)，叫人知道(知道)，…"/>
          <p:cNvSpPr txBox="1"/>
          <p:nvPr/>
        </p:nvSpPr>
        <p:spPr>
          <a:xfrm>
            <a:off x="163162" y="1052722"/>
            <a:ext cx="11951190" cy="22826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 anchor="ctr">
            <a:spAutoFit/>
          </a:bodyPr>
          <a:lstStyle/>
          <a:p>
            <a:pPr marL="171446" marR="0" lvl="0" indent="-171446" algn="ctr" defTabSz="457189" rtl="0" eaLnBrk="1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000" b="1">
                <a:solidFill>
                  <a:srgbClr val="EE220D">
                    <a:lumOff val="-9843"/>
                  </a:srgb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7000" b="1" i="0" u="none" strike="noStrike" kern="0" cap="none" spc="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用我口</a:t>
            </a:r>
            <a:r>
              <a:rPr kumimoji="0" sz="7000" b="1" i="0" u="none" strike="noStrike" kern="0" cap="none" spc="0" normalizeH="0" baseline="0" noProof="0" dirty="0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(</a:t>
            </a:r>
            <a:r>
              <a:rPr kumimoji="0" sz="7000" b="1" i="0" u="none" strike="noStrike" kern="0" cap="none" spc="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我口</a:t>
            </a:r>
            <a:r>
              <a:rPr kumimoji="0" sz="7000" b="1" i="0" u="none" strike="noStrike" kern="0" cap="none" spc="0" normalizeH="0" baseline="0" noProof="0" dirty="0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)</a:t>
            </a:r>
            <a:r>
              <a:rPr kumimoji="0" sz="7000" b="1" i="0" u="none" strike="noStrike" kern="0" cap="none" spc="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叫人知道</a:t>
            </a:r>
            <a:r>
              <a:rPr kumimoji="0" sz="7000" b="1" i="0" u="none" strike="noStrike" kern="0" cap="none" spc="0" normalizeH="0" baseline="0" noProof="0" dirty="0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(</a:t>
            </a:r>
            <a:r>
              <a:rPr kumimoji="0" sz="7000" b="1" i="0" u="none" strike="noStrike" kern="0" cap="none" spc="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知道</a:t>
            </a:r>
            <a:r>
              <a:rPr kumimoji="0" sz="7000" b="1" i="0" u="none" strike="noStrike" kern="0" cap="none" spc="0" normalizeH="0" baseline="0" noProof="0" dirty="0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)</a:t>
            </a:r>
          </a:p>
          <a:p>
            <a:pPr marL="171446" marR="0" lvl="0" indent="-171446" algn="ctr" defTabSz="457189" rtl="0" eaLnBrk="1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000" b="1">
                <a:solidFill>
                  <a:srgbClr val="EE220D">
                    <a:lumOff val="-9843"/>
                  </a:srgb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7000" b="1" i="0" u="none" strike="noStrike" kern="0" cap="none" spc="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你的信實你的信實</a:t>
            </a:r>
            <a:endParaRPr kumimoji="0" sz="5000" b="1" i="0" u="none" strike="noStrike" kern="0" cap="none" spc="0" normalizeH="0" baseline="0" noProof="0" dirty="0">
              <a:ln>
                <a:noFill/>
              </a:ln>
              <a:solidFill>
                <a:srgbClr val="EE220D">
                  <a:lumOff val="-9843"/>
                </a:srgbClr>
              </a:solidFill>
              <a:effectLst/>
              <a:uLnTx/>
              <a:uFillTx/>
              <a:latin typeface="Helvetica"/>
              <a:ea typeface="+mj-ea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02847812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2955;p524"/>
          <p:cNvSpPr txBox="1"/>
          <p:nvPr/>
        </p:nvSpPr>
        <p:spPr>
          <a:xfrm>
            <a:off x="1243614" y="5246778"/>
            <a:ext cx="9334694" cy="10156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21900" tIns="121900" rIns="121900" bIns="121900" anchor="ctr">
            <a:spAutoFit/>
          </a:bodyPr>
          <a:lstStyle/>
          <a:p>
            <a:pPr marL="0" marR="0" lvl="0" indent="0" algn="ctr" defTabSz="121917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5000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25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With my mouth, will I make known, </a:t>
            </a:r>
          </a:p>
          <a:p>
            <a:pPr marL="0" marR="0" lvl="0" indent="0" algn="ctr" defTabSz="121917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5000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25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Thy faithfulness to all generations.</a:t>
            </a:r>
          </a:p>
        </p:txBody>
      </p:sp>
      <p:sp>
        <p:nvSpPr>
          <p:cNvPr id="189" name="Slide Number"/>
          <p:cNvSpPr txBox="1">
            <a:spLocks noGrp="1"/>
          </p:cNvSpPr>
          <p:nvPr>
            <p:ph type="sldNum" sz="quarter" idx="4294967295"/>
          </p:nvPr>
        </p:nvSpPr>
        <p:spPr>
          <a:xfrm>
            <a:off x="11686243" y="6262400"/>
            <a:ext cx="341970" cy="435249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>
            <a:normAutofit fontScale="25000" lnSpcReduction="20000"/>
          </a:bodyPr>
          <a:lstStyle/>
          <a:p>
            <a:pPr marL="0" marR="0" lvl="0" indent="0" algn="r" defTabSz="121917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fld id="{86CB4B4D-7CA3-9044-876B-883B54F8677D}" type="slidenum">
              <a:rPr kumimoji="0" sz="1300" b="0" i="0" u="none" strike="noStrike" kern="0" cap="none" spc="0" normalizeH="0" baseline="0" noProof="0">
                <a:ln>
                  <a:noFill/>
                </a:ln>
                <a:solidFill>
                  <a:srgbClr val="ADADAD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121917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t>17</a:t>
            </a:fld>
            <a:endParaRPr kumimoji="0" sz="1300" b="0" i="0" u="none" strike="noStrike" kern="0" cap="none" spc="0" normalizeH="0" baseline="0" noProof="0">
              <a:ln>
                <a:noFill/>
              </a:ln>
              <a:solidFill>
                <a:srgbClr val="ADADAD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90" name="用我口(我口)，叫人知道(知道)，…"/>
          <p:cNvSpPr txBox="1"/>
          <p:nvPr/>
        </p:nvSpPr>
        <p:spPr>
          <a:xfrm>
            <a:off x="206291" y="1146324"/>
            <a:ext cx="11821922" cy="22826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 marL="171446" marR="0" lvl="0" indent="-171446" algn="ctr" defTabSz="457189" rtl="0" eaLnBrk="1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000" b="1">
                <a:solidFill>
                  <a:srgbClr val="EE220D">
                    <a:lumOff val="-9843"/>
                  </a:srgb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7000" b="1" i="0" u="none" strike="noStrike" kern="0" cap="none" spc="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用我口</a:t>
            </a:r>
            <a:r>
              <a:rPr kumimoji="0" lang="en-US" sz="7000" b="1" i="0" u="none" strike="noStrike" kern="0" cap="none" spc="0" normalizeH="0" baseline="0" noProof="0" dirty="0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(</a:t>
            </a:r>
            <a:r>
              <a:rPr kumimoji="0" sz="7000" b="1" i="0" u="none" strike="noStrike" kern="0" cap="none" spc="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我口</a:t>
            </a:r>
            <a:r>
              <a:rPr kumimoji="0" lang="en-US" sz="7000" b="1" i="0" u="none" strike="noStrike" kern="0" cap="none" spc="0" normalizeH="0" baseline="0" noProof="0" dirty="0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)</a:t>
            </a:r>
            <a:r>
              <a:rPr kumimoji="0" sz="7000" b="1" i="0" u="none" strike="noStrike" kern="0" cap="none" spc="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叫人知道</a:t>
            </a:r>
            <a:r>
              <a:rPr kumimoji="0" lang="en-US" sz="7000" b="1" i="0" u="none" strike="noStrike" kern="0" cap="none" spc="0" normalizeH="0" baseline="0" noProof="0" dirty="0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(</a:t>
            </a:r>
            <a:r>
              <a:rPr kumimoji="0" sz="7000" b="1" i="0" u="none" strike="noStrike" kern="0" cap="none" spc="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知道</a:t>
            </a:r>
            <a:r>
              <a:rPr kumimoji="0" lang="en-US" sz="7000" b="1" i="0" u="none" strike="noStrike" kern="0" cap="none" spc="0" normalizeH="0" baseline="0" noProof="0" dirty="0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)</a:t>
            </a:r>
            <a:endParaRPr kumimoji="0" sz="7000" b="1" i="0" u="none" strike="noStrike" kern="0" cap="none" spc="0" normalizeH="0" baseline="0" noProof="0" dirty="0">
              <a:ln>
                <a:noFill/>
              </a:ln>
              <a:solidFill>
                <a:srgbClr val="EE220D">
                  <a:lumOff val="-9843"/>
                </a:srgbClr>
              </a:solidFill>
              <a:effectLst/>
              <a:uLnTx/>
              <a:uFillTx/>
              <a:latin typeface="Helvetica"/>
              <a:ea typeface="+mj-ea"/>
              <a:cs typeface="Times New Roman"/>
              <a:sym typeface="Times New Roman"/>
            </a:endParaRPr>
          </a:p>
          <a:p>
            <a:pPr marL="171446" marR="0" lvl="0" indent="-171446" algn="ctr" defTabSz="457189" rtl="0" eaLnBrk="1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000" b="1">
                <a:solidFill>
                  <a:srgbClr val="EE220D">
                    <a:lumOff val="-9843"/>
                  </a:srgb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7000" b="1" i="0" u="none" strike="noStrike" kern="0" cap="none" spc="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你的信實直到永遠萬代</a:t>
            </a:r>
            <a:endParaRPr kumimoji="0" sz="7000" b="1" i="0" u="none" strike="noStrike" kern="0" cap="none" spc="0" normalizeH="0" baseline="0" noProof="0" dirty="0">
              <a:ln>
                <a:noFill/>
              </a:ln>
              <a:solidFill>
                <a:srgbClr val="EE220D">
                  <a:lumOff val="-9843"/>
                </a:srgbClr>
              </a:solidFill>
              <a:effectLst/>
              <a:uLnTx/>
              <a:uFillTx/>
              <a:latin typeface="Helvetica"/>
              <a:ea typeface="+mj-ea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42967377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2955;p524"/>
          <p:cNvSpPr txBox="1"/>
          <p:nvPr/>
        </p:nvSpPr>
        <p:spPr>
          <a:xfrm>
            <a:off x="1790198" y="5368673"/>
            <a:ext cx="8611604" cy="10925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21900" tIns="121900" rIns="121900" bIns="121900">
            <a:spAutoFit/>
          </a:bodyPr>
          <a:lstStyle/>
          <a:p>
            <a:pPr marL="0" marR="0" lvl="0" indent="0" algn="ctr" defTabSz="1219170" rtl="0" eaLnBrk="1" fontAlgn="auto" latinLnBrk="0" hangingPunc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5000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25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I will sing of the mercies of the Lord forever.  I will sing, </a:t>
            </a:r>
          </a:p>
          <a:p>
            <a:pPr marL="0" marR="0" lvl="0" indent="0" algn="ctr" defTabSz="1219170" rtl="0" eaLnBrk="1" fontAlgn="auto" latinLnBrk="0" hangingPunc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5000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25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I will sing.  </a:t>
            </a:r>
          </a:p>
        </p:txBody>
      </p:sp>
      <p:sp>
        <p:nvSpPr>
          <p:cNvPr id="193" name="Slide Number"/>
          <p:cNvSpPr txBox="1">
            <a:spLocks noGrp="1"/>
          </p:cNvSpPr>
          <p:nvPr>
            <p:ph type="sldNum" sz="quarter" idx="4294967295"/>
          </p:nvPr>
        </p:nvSpPr>
        <p:spPr>
          <a:xfrm>
            <a:off x="11686243" y="6262400"/>
            <a:ext cx="341970" cy="435249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>
            <a:normAutofit fontScale="25000" lnSpcReduction="20000"/>
          </a:bodyPr>
          <a:lstStyle/>
          <a:p>
            <a:pPr marL="0" marR="0" lvl="0" indent="0" algn="r" defTabSz="121917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fld id="{86CB4B4D-7CA3-9044-876B-883B54F8677D}" type="slidenum">
              <a:rPr kumimoji="0" sz="1300" b="0" i="0" u="none" strike="noStrike" kern="0" cap="none" spc="0" normalizeH="0" baseline="0" noProof="0">
                <a:ln>
                  <a:noFill/>
                </a:ln>
                <a:solidFill>
                  <a:srgbClr val="ADADAD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121917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t>18</a:t>
            </a:fld>
            <a:endParaRPr kumimoji="0" sz="1300" b="0" i="0" u="none" strike="noStrike" kern="0" cap="none" spc="0" normalizeH="0" baseline="0" noProof="0">
              <a:ln>
                <a:noFill/>
              </a:ln>
              <a:solidFill>
                <a:srgbClr val="ADADAD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94" name="我要唱耶和華的大慈愛到永遠，…"/>
          <p:cNvSpPr txBox="1"/>
          <p:nvPr/>
        </p:nvSpPr>
        <p:spPr>
          <a:xfrm>
            <a:off x="182881" y="1652247"/>
            <a:ext cx="11859064" cy="22826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 marL="171446" marR="0" lvl="0" indent="-171446" algn="ctr" defTabSz="457189" rtl="0" eaLnBrk="1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000" b="1">
                <a:solidFill>
                  <a:srgbClr val="EE220D">
                    <a:lumOff val="-9843"/>
                  </a:srgb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7000" b="1" i="0" u="none" strike="noStrike" kern="0" cap="none" spc="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我要唱耶和華的大慈愛到永遠</a:t>
            </a:r>
            <a:endParaRPr kumimoji="0" sz="7000" b="1" i="0" u="none" strike="noStrike" kern="0" cap="none" spc="0" normalizeH="0" baseline="0" noProof="0" dirty="0">
              <a:ln>
                <a:noFill/>
              </a:ln>
              <a:solidFill>
                <a:srgbClr val="EE220D">
                  <a:lumOff val="-9843"/>
                </a:srgbClr>
              </a:solidFill>
              <a:effectLst/>
              <a:uLnTx/>
              <a:uFillTx/>
              <a:latin typeface="Helvetica"/>
              <a:ea typeface="+mj-ea"/>
              <a:cs typeface="Times New Roman"/>
              <a:sym typeface="Times New Roman"/>
            </a:endParaRPr>
          </a:p>
          <a:p>
            <a:pPr marL="171446" marR="0" lvl="0" indent="-171446" algn="ctr" defTabSz="457189" rtl="0" eaLnBrk="1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000" b="1">
                <a:solidFill>
                  <a:srgbClr val="EE220D">
                    <a:lumOff val="-9843"/>
                  </a:srgb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7000" b="1" i="0" u="none" strike="noStrike" kern="0" cap="none" spc="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我要唱</a:t>
            </a:r>
            <a:r>
              <a:rPr kumimoji="0" sz="7000" b="1" i="0" u="none" strike="noStrike" kern="0" cap="none" spc="0" normalizeH="0" baseline="0" noProof="0" dirty="0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  </a:t>
            </a:r>
            <a:r>
              <a:rPr kumimoji="0" sz="7000" b="1" i="0" u="none" strike="noStrike" kern="0" cap="none" spc="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我要唱</a:t>
            </a:r>
            <a:endParaRPr kumimoji="0" sz="7000" b="1" i="0" u="none" strike="noStrike" kern="0" cap="none" spc="0" normalizeH="0" baseline="0" noProof="0" dirty="0">
              <a:ln>
                <a:noFill/>
              </a:ln>
              <a:solidFill>
                <a:srgbClr val="EE220D">
                  <a:lumOff val="-9843"/>
                </a:srgbClr>
              </a:solidFill>
              <a:effectLst/>
              <a:uLnTx/>
              <a:uFillTx/>
              <a:latin typeface="Helvetica"/>
              <a:ea typeface="+mj-ea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80247940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2955;p524"/>
          <p:cNvSpPr txBox="1"/>
          <p:nvPr/>
        </p:nvSpPr>
        <p:spPr>
          <a:xfrm>
            <a:off x="1790198" y="5368673"/>
            <a:ext cx="8611604" cy="10925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21900" tIns="121900" rIns="121900" bIns="121900">
            <a:spAutoFit/>
          </a:bodyPr>
          <a:lstStyle/>
          <a:p>
            <a:pPr marL="0" marR="0" lvl="0" indent="0" algn="ctr" defTabSz="1219170" rtl="0" eaLnBrk="1" fontAlgn="auto" latinLnBrk="0" hangingPunc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5000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25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I will sing of the mercies of the Lord forever,  </a:t>
            </a:r>
          </a:p>
          <a:p>
            <a:pPr marL="0" marR="0" lvl="0" indent="0" algn="ctr" defTabSz="1219170" rtl="0" eaLnBrk="1" fontAlgn="auto" latinLnBrk="0" hangingPunc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5000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25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I will sing of the mercies of the Lord.</a:t>
            </a:r>
          </a:p>
        </p:txBody>
      </p:sp>
      <p:sp>
        <p:nvSpPr>
          <p:cNvPr id="193" name="Slide Number"/>
          <p:cNvSpPr txBox="1">
            <a:spLocks noGrp="1"/>
          </p:cNvSpPr>
          <p:nvPr>
            <p:ph type="sldNum" sz="quarter" idx="4294967295"/>
          </p:nvPr>
        </p:nvSpPr>
        <p:spPr>
          <a:xfrm>
            <a:off x="11686243" y="6262400"/>
            <a:ext cx="341970" cy="435249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>
            <a:normAutofit fontScale="25000" lnSpcReduction="20000"/>
          </a:bodyPr>
          <a:lstStyle/>
          <a:p>
            <a:pPr marL="0" marR="0" lvl="0" indent="0" algn="r" defTabSz="121917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fld id="{86CB4B4D-7CA3-9044-876B-883B54F8677D}" type="slidenum">
              <a:rPr kumimoji="0" sz="1300" b="0" i="0" u="none" strike="noStrike" kern="0" cap="none" spc="0" normalizeH="0" baseline="0" noProof="0">
                <a:ln>
                  <a:noFill/>
                </a:ln>
                <a:solidFill>
                  <a:srgbClr val="ADADAD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121917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t>19</a:t>
            </a:fld>
            <a:endParaRPr kumimoji="0" sz="1300" b="0" i="0" u="none" strike="noStrike" kern="0" cap="none" spc="0" normalizeH="0" baseline="0" noProof="0">
              <a:ln>
                <a:noFill/>
              </a:ln>
              <a:solidFill>
                <a:srgbClr val="ADADAD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94" name="我要唱耶和華的大慈愛到永遠，…"/>
          <p:cNvSpPr txBox="1"/>
          <p:nvPr/>
        </p:nvSpPr>
        <p:spPr>
          <a:xfrm>
            <a:off x="196948" y="1622140"/>
            <a:ext cx="11887200" cy="22826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 marL="171446" marR="0" lvl="0" indent="-171446" algn="ctr" defTabSz="457189" rtl="0" eaLnBrk="1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000" b="1">
                <a:solidFill>
                  <a:srgbClr val="EE220D">
                    <a:lumOff val="-9843"/>
                  </a:srgb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7000" b="1" i="0" u="none" strike="noStrike" kern="0" cap="none" spc="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我要唱耶和華的大慈愛到永遠</a:t>
            </a:r>
            <a:endParaRPr kumimoji="0" sz="7000" b="1" i="0" u="none" strike="noStrike" kern="0" cap="none" spc="0" normalizeH="0" baseline="0" noProof="0" dirty="0">
              <a:ln>
                <a:noFill/>
              </a:ln>
              <a:solidFill>
                <a:srgbClr val="EE220D">
                  <a:lumOff val="-9843"/>
                </a:srgbClr>
              </a:solidFill>
              <a:effectLst/>
              <a:uLnTx/>
              <a:uFillTx/>
              <a:latin typeface="Helvetica"/>
              <a:ea typeface="+mj-ea"/>
              <a:cs typeface="Times New Roman"/>
              <a:sym typeface="Times New Roman"/>
            </a:endParaRPr>
          </a:p>
          <a:p>
            <a:pPr marL="171446" marR="0" lvl="0" indent="-171446" algn="ctr" defTabSz="457189" rtl="0" eaLnBrk="1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000" b="1">
                <a:solidFill>
                  <a:srgbClr val="EE220D">
                    <a:lumOff val="-9843"/>
                  </a:srgb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7000" b="1" i="0" u="none" strike="noStrike" kern="0" cap="none" spc="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我要唱</a:t>
            </a:r>
            <a:r>
              <a:rPr kumimoji="0" sz="7000" b="1" i="0" u="none" strike="noStrike" kern="0" cap="none" spc="0" normalizeH="0" baseline="0" noProof="0" dirty="0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 </a:t>
            </a:r>
            <a:r>
              <a:rPr kumimoji="0" sz="7000" b="1" i="0" u="none" strike="noStrike" kern="0" cap="none" spc="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耶和華的大慈愛</a:t>
            </a:r>
            <a:endParaRPr kumimoji="0" sz="7000" b="1" i="0" u="none" strike="noStrike" kern="0" cap="none" spc="0" normalizeH="0" baseline="0" noProof="0" dirty="0">
              <a:ln>
                <a:noFill/>
              </a:ln>
              <a:solidFill>
                <a:srgbClr val="EE220D">
                  <a:lumOff val="-9843"/>
                </a:srgbClr>
              </a:solidFill>
              <a:effectLst/>
              <a:uLnTx/>
              <a:uFillTx/>
              <a:latin typeface="Helvetica"/>
              <a:ea typeface="+mj-ea"/>
              <a:cs typeface="Times New Roman"/>
              <a:sym typeface="Times New Roman"/>
            </a:endParaRPr>
          </a:p>
        </p:txBody>
      </p:sp>
      <p:sp>
        <p:nvSpPr>
          <p:cNvPr id="2" name="Smiley Face 1">
            <a:extLst>
              <a:ext uri="{FF2B5EF4-FFF2-40B4-BE49-F238E27FC236}">
                <a16:creationId xmlns:a16="http://schemas.microsoft.com/office/drawing/2014/main" xmlns="" id="{C242D12D-43E6-C92B-229A-A5DA171E0F58}"/>
              </a:ext>
            </a:extLst>
          </p:cNvPr>
          <p:cNvSpPr/>
          <p:nvPr/>
        </p:nvSpPr>
        <p:spPr>
          <a:xfrm>
            <a:off x="11582400" y="6341533"/>
            <a:ext cx="245533" cy="254000"/>
          </a:xfrm>
          <a:prstGeom prst="smileyFace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243833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691302957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2955;p524"/>
          <p:cNvSpPr txBox="1"/>
          <p:nvPr/>
        </p:nvSpPr>
        <p:spPr>
          <a:xfrm>
            <a:off x="944222" y="5767320"/>
            <a:ext cx="9797428" cy="10925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21900" tIns="121900" rIns="121900" bIns="121900">
            <a:spAutoFit/>
          </a:bodyPr>
          <a:lstStyle/>
          <a:p>
            <a:pPr marL="0" marR="0" lvl="0" indent="0" algn="ctr" defTabSz="1219170" rtl="0" eaLnBrk="1" fontAlgn="auto" latinLnBrk="0" hangingPunc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5000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25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I will sing of the mercies of the Lord forever.  </a:t>
            </a:r>
          </a:p>
          <a:p>
            <a:pPr marL="0" marR="0" lvl="0" indent="0" algn="ctr" defTabSz="1219170" rtl="0" eaLnBrk="1" fontAlgn="auto" latinLnBrk="0" hangingPunc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5000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25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I will sing,  I will sing.</a:t>
            </a:r>
          </a:p>
        </p:txBody>
      </p:sp>
      <p:sp>
        <p:nvSpPr>
          <p:cNvPr id="165" name="Slide Number"/>
          <p:cNvSpPr txBox="1">
            <a:spLocks noGrp="1"/>
          </p:cNvSpPr>
          <p:nvPr>
            <p:ph type="sldNum" sz="quarter" idx="4294967295"/>
          </p:nvPr>
        </p:nvSpPr>
        <p:spPr>
          <a:xfrm>
            <a:off x="11686243" y="6262400"/>
            <a:ext cx="341970" cy="435249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>
            <a:normAutofit fontScale="25000" lnSpcReduction="20000"/>
          </a:bodyPr>
          <a:lstStyle/>
          <a:p>
            <a:pPr marL="0" marR="0" lvl="0" indent="0" algn="r" defTabSz="121917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fld id="{86CB4B4D-7CA3-9044-876B-883B54F8677D}" type="slidenum">
              <a:rPr kumimoji="0" sz="1300" b="0" i="0" u="none" strike="noStrike" kern="0" cap="none" spc="0" normalizeH="0" baseline="0" noProof="0">
                <a:ln>
                  <a:noFill/>
                </a:ln>
                <a:solidFill>
                  <a:srgbClr val="ADADAD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121917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t>2</a:t>
            </a:fld>
            <a:endParaRPr kumimoji="0" sz="1300" b="0" i="0" u="none" strike="noStrike" kern="0" cap="none" spc="0" normalizeH="0" baseline="0" noProof="0">
              <a:ln>
                <a:noFill/>
              </a:ln>
              <a:solidFill>
                <a:srgbClr val="ADADAD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66" name="我要唱耶和華的大慈愛…"/>
          <p:cNvSpPr txBox="1"/>
          <p:nvPr/>
        </p:nvSpPr>
        <p:spPr>
          <a:xfrm>
            <a:off x="207518" y="1024594"/>
            <a:ext cx="11776966" cy="22826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 anchor="ctr">
            <a:spAutoFit/>
          </a:bodyPr>
          <a:lstStyle/>
          <a:p>
            <a:pPr marL="171446" marR="0" lvl="0" indent="-171446" algn="ctr" defTabSz="457189" rtl="0" eaLnBrk="1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0" b="1">
                <a:solidFill>
                  <a:srgbClr val="EE220D">
                    <a:lumOff val="-9843"/>
                  </a:srgb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7000" b="1" i="0" u="none" strike="noStrike" kern="0" cap="none" spc="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我要唱耶和華的大慈愛</a:t>
            </a:r>
            <a:endParaRPr kumimoji="0" sz="7000" b="1" i="0" u="none" strike="noStrike" kern="0" cap="none" spc="0" normalizeH="0" baseline="0" noProof="0" dirty="0">
              <a:ln>
                <a:noFill/>
              </a:ln>
              <a:solidFill>
                <a:srgbClr val="EE220D">
                  <a:lumOff val="-9843"/>
                </a:srgbClr>
              </a:solidFill>
              <a:effectLst/>
              <a:uLnTx/>
              <a:uFillTx/>
              <a:latin typeface="Helvetica"/>
              <a:ea typeface="+mj-ea"/>
              <a:cs typeface="Times New Roman"/>
              <a:sym typeface="Times New Roman"/>
            </a:endParaRPr>
          </a:p>
          <a:p>
            <a:pPr marL="171446" marR="0" lvl="0" indent="-171446" algn="ctr" defTabSz="457189" rtl="0" eaLnBrk="1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0" b="1">
                <a:solidFill>
                  <a:srgbClr val="EE220D">
                    <a:lumOff val="-9843"/>
                  </a:srgb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7000" b="1" i="0" u="none" strike="noStrike" kern="0" cap="none" spc="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到永遠</a:t>
            </a:r>
            <a:r>
              <a:rPr kumimoji="0" sz="7000" b="1" i="0" u="none" strike="noStrike" kern="0" cap="none" spc="0" normalizeH="0" baseline="0" noProof="0" dirty="0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 </a:t>
            </a:r>
            <a:r>
              <a:rPr kumimoji="0" sz="7000" b="1" i="0" u="none" strike="noStrike" kern="0" cap="none" spc="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我要唱</a:t>
            </a:r>
            <a:r>
              <a:rPr kumimoji="0" sz="7000" b="1" i="0" u="none" strike="noStrike" kern="0" cap="none" spc="0" normalizeH="0" baseline="0" noProof="0" dirty="0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, </a:t>
            </a:r>
            <a:r>
              <a:rPr kumimoji="0" sz="7000" b="1" i="0" u="none" strike="noStrike" kern="0" cap="none" spc="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我要唱</a:t>
            </a:r>
            <a:r>
              <a:rPr kumimoji="0" sz="7000" b="1" i="0" u="none" strike="noStrike" kern="0" cap="none" spc="0" normalizeH="0" baseline="0" noProof="0" dirty="0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 ;</a:t>
            </a:r>
          </a:p>
        </p:txBody>
      </p:sp>
    </p:spTree>
    <p:extLst>
      <p:ext uri="{BB962C8B-B14F-4D97-AF65-F5344CB8AC3E}">
        <p14:creationId xmlns:p14="http://schemas.microsoft.com/office/powerpoint/2010/main" val="2890433853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2955;p524"/>
          <p:cNvSpPr txBox="1"/>
          <p:nvPr/>
        </p:nvSpPr>
        <p:spPr>
          <a:xfrm>
            <a:off x="1597565" y="5689805"/>
            <a:ext cx="8611605" cy="10925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21900" tIns="121900" rIns="121900" bIns="121900">
            <a:spAutoFit/>
          </a:bodyPr>
          <a:lstStyle/>
          <a:p>
            <a:pPr marL="0" marR="0" lvl="0" indent="0" algn="ctr" defTabSz="1219170" rtl="0" eaLnBrk="1" fontAlgn="auto" latinLnBrk="0" hangingPunc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5000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25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 I will sing of the mercies of the Lord forever,  </a:t>
            </a:r>
          </a:p>
          <a:p>
            <a:pPr marL="0" marR="0" lvl="0" indent="0" algn="ctr" defTabSz="1219170" rtl="0" eaLnBrk="1" fontAlgn="auto" latinLnBrk="0" hangingPunc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5000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25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I will sing of the mercies of the Lord.</a:t>
            </a:r>
          </a:p>
        </p:txBody>
      </p:sp>
      <p:sp>
        <p:nvSpPr>
          <p:cNvPr id="169" name="Slide Number"/>
          <p:cNvSpPr txBox="1">
            <a:spLocks noGrp="1"/>
          </p:cNvSpPr>
          <p:nvPr>
            <p:ph type="sldNum" sz="quarter" idx="4294967295"/>
          </p:nvPr>
        </p:nvSpPr>
        <p:spPr>
          <a:xfrm>
            <a:off x="11686243" y="6262400"/>
            <a:ext cx="341970" cy="435249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>
            <a:normAutofit fontScale="25000" lnSpcReduction="20000"/>
          </a:bodyPr>
          <a:lstStyle/>
          <a:p>
            <a:pPr marL="0" marR="0" lvl="0" indent="0" algn="r" defTabSz="121917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fld id="{86CB4B4D-7CA3-9044-876B-883B54F8677D}" type="slidenum">
              <a:rPr kumimoji="0" sz="1300" b="0" i="0" u="none" strike="noStrike" kern="0" cap="none" spc="0" normalizeH="0" baseline="0" noProof="0">
                <a:ln>
                  <a:noFill/>
                </a:ln>
                <a:solidFill>
                  <a:srgbClr val="ADADAD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121917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t>3</a:t>
            </a:fld>
            <a:endParaRPr kumimoji="0" sz="1300" b="0" i="0" u="none" strike="noStrike" kern="0" cap="none" spc="0" normalizeH="0" baseline="0" noProof="0">
              <a:ln>
                <a:noFill/>
              </a:ln>
              <a:solidFill>
                <a:srgbClr val="ADADAD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70" name="我要唱耶和華的大慈愛到永遠…"/>
          <p:cNvSpPr txBox="1"/>
          <p:nvPr/>
        </p:nvSpPr>
        <p:spPr>
          <a:xfrm>
            <a:off x="153255" y="1024596"/>
            <a:ext cx="11885494" cy="22826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 anchor="ctr">
            <a:spAutoFit/>
          </a:bodyPr>
          <a:lstStyle/>
          <a:p>
            <a:pPr marL="171446" marR="0" lvl="0" indent="-171446" algn="ctr" defTabSz="457189" rtl="0" eaLnBrk="1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3600" b="1">
                <a:solidFill>
                  <a:srgbClr val="EE220D">
                    <a:lumOff val="-9843"/>
                  </a:srgb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7000" b="1" i="0" u="none" strike="noStrike" kern="0" cap="none" spc="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我要唱耶和華的大慈愛到永遠</a:t>
            </a:r>
            <a:endParaRPr kumimoji="0" sz="7000" b="1" i="0" u="none" strike="noStrike" kern="0" cap="none" spc="0" normalizeH="0" baseline="0" noProof="0" dirty="0">
              <a:ln>
                <a:noFill/>
              </a:ln>
              <a:solidFill>
                <a:srgbClr val="EE220D">
                  <a:lumOff val="-9843"/>
                </a:srgbClr>
              </a:solidFill>
              <a:effectLst/>
              <a:uLnTx/>
              <a:uFillTx/>
              <a:latin typeface="Helvetica"/>
              <a:ea typeface="+mj-ea"/>
              <a:cs typeface="Times New Roman"/>
              <a:sym typeface="Times New Roman"/>
            </a:endParaRPr>
          </a:p>
          <a:p>
            <a:pPr marL="171446" marR="0" lvl="0" indent="-171446" algn="ctr" defTabSz="457189" rtl="0" eaLnBrk="1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3600" b="1">
                <a:solidFill>
                  <a:srgbClr val="EE220D">
                    <a:lumOff val="-9843"/>
                  </a:srgb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7000" b="1" i="0" u="none" strike="noStrike" kern="0" cap="none" spc="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我要唱</a:t>
            </a:r>
            <a:r>
              <a:rPr kumimoji="0" sz="7000" b="1" i="0" u="none" strike="noStrike" kern="0" cap="none" spc="0" normalizeH="0" baseline="0" noProof="0" dirty="0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  </a:t>
            </a:r>
            <a:r>
              <a:rPr kumimoji="0" sz="7000" b="1" i="0" u="none" strike="noStrike" kern="0" cap="none" spc="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耶和華的大慈愛</a:t>
            </a:r>
            <a:r>
              <a:rPr kumimoji="0" sz="7000" b="1" i="0" u="none" strike="noStrike" kern="0" cap="none" spc="0" normalizeH="0" baseline="0" noProof="0" dirty="0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893826419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2955;p524"/>
          <p:cNvSpPr txBox="1"/>
          <p:nvPr/>
        </p:nvSpPr>
        <p:spPr>
          <a:xfrm>
            <a:off x="1310698" y="5525003"/>
            <a:ext cx="9334694" cy="10156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21900" tIns="121900" rIns="121900" bIns="121900" anchor="ctr">
            <a:spAutoFit/>
          </a:bodyPr>
          <a:lstStyle/>
          <a:p>
            <a:pPr marL="0" marR="0" lvl="0" indent="0" algn="ctr" defTabSz="121917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5000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25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With my mouth, will I make known Thy faithfulness, </a:t>
            </a:r>
          </a:p>
          <a:p>
            <a:pPr marL="0" marR="0" lvl="0" indent="0" algn="ctr" defTabSz="121917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5000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25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Thy faithfulness.  </a:t>
            </a:r>
          </a:p>
        </p:txBody>
      </p:sp>
      <p:sp>
        <p:nvSpPr>
          <p:cNvPr id="189" name="Slide Number"/>
          <p:cNvSpPr txBox="1">
            <a:spLocks noGrp="1"/>
          </p:cNvSpPr>
          <p:nvPr>
            <p:ph type="sldNum" sz="quarter" idx="4294967295"/>
          </p:nvPr>
        </p:nvSpPr>
        <p:spPr>
          <a:xfrm>
            <a:off x="11686243" y="6262400"/>
            <a:ext cx="341970" cy="435249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>
            <a:normAutofit fontScale="25000" lnSpcReduction="20000"/>
          </a:bodyPr>
          <a:lstStyle/>
          <a:p>
            <a:pPr marL="0" marR="0" lvl="0" indent="0" algn="r" defTabSz="121917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fld id="{86CB4B4D-7CA3-9044-876B-883B54F8677D}" type="slidenum">
              <a:rPr kumimoji="0" sz="1300" b="0" i="0" u="none" strike="noStrike" kern="0" cap="none" spc="0" normalizeH="0" baseline="0" noProof="0">
                <a:ln>
                  <a:noFill/>
                </a:ln>
                <a:solidFill>
                  <a:srgbClr val="ADADAD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121917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t>4</a:t>
            </a:fld>
            <a:endParaRPr kumimoji="0" sz="1300" b="0" i="0" u="none" strike="noStrike" kern="0" cap="none" spc="0" normalizeH="0" baseline="0" noProof="0">
              <a:ln>
                <a:noFill/>
              </a:ln>
              <a:solidFill>
                <a:srgbClr val="ADADAD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90" name="用我口(我口)，叫人知道(知道)，…"/>
          <p:cNvSpPr txBox="1"/>
          <p:nvPr/>
        </p:nvSpPr>
        <p:spPr>
          <a:xfrm>
            <a:off x="163162" y="1052722"/>
            <a:ext cx="11951190" cy="22826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 anchor="ctr">
            <a:spAutoFit/>
          </a:bodyPr>
          <a:lstStyle/>
          <a:p>
            <a:pPr marL="171446" marR="0" lvl="0" indent="-171446" algn="ctr" defTabSz="457189" rtl="0" eaLnBrk="1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000" b="1">
                <a:solidFill>
                  <a:srgbClr val="EE220D">
                    <a:lumOff val="-9843"/>
                  </a:srgb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7000" b="1" i="0" u="none" strike="noStrike" kern="0" cap="none" spc="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用我口</a:t>
            </a:r>
            <a:r>
              <a:rPr kumimoji="0" sz="7000" b="1" i="0" u="none" strike="noStrike" kern="0" cap="none" spc="0" normalizeH="0" baseline="0" noProof="0" dirty="0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(</a:t>
            </a:r>
            <a:r>
              <a:rPr kumimoji="0" sz="7000" b="1" i="0" u="none" strike="noStrike" kern="0" cap="none" spc="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我口</a:t>
            </a:r>
            <a:r>
              <a:rPr kumimoji="0" sz="7000" b="1" i="0" u="none" strike="noStrike" kern="0" cap="none" spc="0" normalizeH="0" baseline="0" noProof="0" dirty="0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)</a:t>
            </a:r>
            <a:r>
              <a:rPr kumimoji="0" sz="7000" b="1" i="0" u="none" strike="noStrike" kern="0" cap="none" spc="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叫人知道</a:t>
            </a:r>
            <a:r>
              <a:rPr kumimoji="0" sz="7000" b="1" i="0" u="none" strike="noStrike" kern="0" cap="none" spc="0" normalizeH="0" baseline="0" noProof="0" dirty="0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(</a:t>
            </a:r>
            <a:r>
              <a:rPr kumimoji="0" sz="7000" b="1" i="0" u="none" strike="noStrike" kern="0" cap="none" spc="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知道</a:t>
            </a:r>
            <a:r>
              <a:rPr kumimoji="0" sz="7000" b="1" i="0" u="none" strike="noStrike" kern="0" cap="none" spc="0" normalizeH="0" baseline="0" noProof="0" dirty="0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)</a:t>
            </a:r>
          </a:p>
          <a:p>
            <a:pPr marL="171446" marR="0" lvl="0" indent="-171446" algn="ctr" defTabSz="457189" rtl="0" eaLnBrk="1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000" b="1">
                <a:solidFill>
                  <a:srgbClr val="EE220D">
                    <a:lumOff val="-9843"/>
                  </a:srgb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7000" b="1" i="0" u="none" strike="noStrike" kern="0" cap="none" spc="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你的信實你的信實</a:t>
            </a:r>
            <a:endParaRPr kumimoji="0" sz="5000" b="1" i="0" u="none" strike="noStrike" kern="0" cap="none" spc="0" normalizeH="0" baseline="0" noProof="0" dirty="0">
              <a:ln>
                <a:noFill/>
              </a:ln>
              <a:solidFill>
                <a:srgbClr val="EE220D">
                  <a:lumOff val="-9843"/>
                </a:srgbClr>
              </a:solidFill>
              <a:effectLst/>
              <a:uLnTx/>
              <a:uFillTx/>
              <a:latin typeface="Helvetica"/>
              <a:ea typeface="+mj-ea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61410115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2955;p524"/>
          <p:cNvSpPr txBox="1"/>
          <p:nvPr/>
        </p:nvSpPr>
        <p:spPr>
          <a:xfrm>
            <a:off x="1310698" y="5525003"/>
            <a:ext cx="9334694" cy="10156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21900" tIns="121900" rIns="121900" bIns="121900" anchor="ctr">
            <a:spAutoFit/>
          </a:bodyPr>
          <a:lstStyle/>
          <a:p>
            <a:pPr marL="0" marR="0" lvl="0" indent="0" algn="ctr" defTabSz="121917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5000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25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With my mouth, will I make known, </a:t>
            </a:r>
          </a:p>
          <a:p>
            <a:pPr marL="0" marR="0" lvl="0" indent="0" algn="ctr" defTabSz="121917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5000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25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Thy faithfulness to all generations.</a:t>
            </a:r>
          </a:p>
        </p:txBody>
      </p:sp>
      <p:sp>
        <p:nvSpPr>
          <p:cNvPr id="189" name="Slide Number"/>
          <p:cNvSpPr txBox="1">
            <a:spLocks noGrp="1"/>
          </p:cNvSpPr>
          <p:nvPr>
            <p:ph type="sldNum" sz="quarter" idx="4294967295"/>
          </p:nvPr>
        </p:nvSpPr>
        <p:spPr>
          <a:xfrm>
            <a:off x="11686243" y="6262400"/>
            <a:ext cx="341970" cy="435249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>
            <a:normAutofit fontScale="25000" lnSpcReduction="20000"/>
          </a:bodyPr>
          <a:lstStyle/>
          <a:p>
            <a:pPr marL="0" marR="0" lvl="0" indent="0" algn="r" defTabSz="121917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fld id="{86CB4B4D-7CA3-9044-876B-883B54F8677D}" type="slidenum">
              <a:rPr kumimoji="0" sz="1300" b="0" i="0" u="none" strike="noStrike" kern="0" cap="none" spc="0" normalizeH="0" baseline="0" noProof="0">
                <a:ln>
                  <a:noFill/>
                </a:ln>
                <a:solidFill>
                  <a:srgbClr val="ADADAD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121917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t>5</a:t>
            </a:fld>
            <a:endParaRPr kumimoji="0" sz="1300" b="0" i="0" u="none" strike="noStrike" kern="0" cap="none" spc="0" normalizeH="0" baseline="0" noProof="0">
              <a:ln>
                <a:noFill/>
              </a:ln>
              <a:solidFill>
                <a:srgbClr val="ADADAD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90" name="用我口(我口)，叫人知道(知道)，…"/>
          <p:cNvSpPr txBox="1"/>
          <p:nvPr/>
        </p:nvSpPr>
        <p:spPr>
          <a:xfrm>
            <a:off x="0" y="1772534"/>
            <a:ext cx="11821922" cy="22826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 marL="171446" marR="0" lvl="0" indent="-171446" algn="ctr" defTabSz="457189" rtl="0" eaLnBrk="1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000" b="1">
                <a:solidFill>
                  <a:srgbClr val="EE220D">
                    <a:lumOff val="-9843"/>
                  </a:srgb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7000" b="1" i="0" u="none" strike="noStrike" kern="0" cap="none" spc="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用我口</a:t>
            </a:r>
            <a:r>
              <a:rPr kumimoji="0" lang="en-US" sz="7000" b="1" i="0" u="none" strike="noStrike" kern="0" cap="none" spc="0" normalizeH="0" baseline="0" noProof="0" dirty="0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(</a:t>
            </a:r>
            <a:r>
              <a:rPr kumimoji="0" sz="7000" b="1" i="0" u="none" strike="noStrike" kern="0" cap="none" spc="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我口</a:t>
            </a:r>
            <a:r>
              <a:rPr kumimoji="0" lang="en-US" sz="7000" b="1" i="0" u="none" strike="noStrike" kern="0" cap="none" spc="0" normalizeH="0" baseline="0" noProof="0" dirty="0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)</a:t>
            </a:r>
            <a:r>
              <a:rPr kumimoji="0" sz="7000" b="1" i="0" u="none" strike="noStrike" kern="0" cap="none" spc="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叫人知道</a:t>
            </a:r>
            <a:r>
              <a:rPr kumimoji="0" lang="en-US" sz="7000" b="1" i="0" u="none" strike="noStrike" kern="0" cap="none" spc="0" normalizeH="0" baseline="0" noProof="0" dirty="0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(</a:t>
            </a:r>
            <a:r>
              <a:rPr kumimoji="0" sz="7000" b="1" i="0" u="none" strike="noStrike" kern="0" cap="none" spc="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知道</a:t>
            </a:r>
            <a:r>
              <a:rPr kumimoji="0" lang="en-US" sz="7000" b="1" i="0" u="none" strike="noStrike" kern="0" cap="none" spc="0" normalizeH="0" baseline="0" noProof="0" dirty="0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)</a:t>
            </a:r>
            <a:endParaRPr kumimoji="0" sz="7000" b="1" i="0" u="none" strike="noStrike" kern="0" cap="none" spc="0" normalizeH="0" baseline="0" noProof="0" dirty="0">
              <a:ln>
                <a:noFill/>
              </a:ln>
              <a:solidFill>
                <a:srgbClr val="EE220D">
                  <a:lumOff val="-9843"/>
                </a:srgbClr>
              </a:solidFill>
              <a:effectLst/>
              <a:uLnTx/>
              <a:uFillTx/>
              <a:latin typeface="Helvetica"/>
              <a:ea typeface="+mj-ea"/>
              <a:cs typeface="Times New Roman"/>
              <a:sym typeface="Times New Roman"/>
            </a:endParaRPr>
          </a:p>
          <a:p>
            <a:pPr marL="171446" marR="0" lvl="0" indent="-171446" algn="ctr" defTabSz="457189" rtl="0" eaLnBrk="1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000" b="1">
                <a:solidFill>
                  <a:srgbClr val="EE220D">
                    <a:lumOff val="-9843"/>
                  </a:srgb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7000" b="1" i="0" u="none" strike="noStrike" kern="0" cap="none" spc="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你的信實直到永遠萬代</a:t>
            </a:r>
            <a:endParaRPr kumimoji="0" sz="7000" b="1" i="0" u="none" strike="noStrike" kern="0" cap="none" spc="0" normalizeH="0" baseline="0" noProof="0" dirty="0">
              <a:ln>
                <a:noFill/>
              </a:ln>
              <a:solidFill>
                <a:srgbClr val="EE220D">
                  <a:lumOff val="-9843"/>
                </a:srgbClr>
              </a:solidFill>
              <a:effectLst/>
              <a:uLnTx/>
              <a:uFillTx/>
              <a:latin typeface="Helvetica"/>
              <a:ea typeface="+mj-ea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39640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2955;p524"/>
          <p:cNvSpPr txBox="1"/>
          <p:nvPr/>
        </p:nvSpPr>
        <p:spPr>
          <a:xfrm>
            <a:off x="1790198" y="5368673"/>
            <a:ext cx="8611604" cy="10925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21900" tIns="121900" rIns="121900" bIns="121900">
            <a:spAutoFit/>
          </a:bodyPr>
          <a:lstStyle/>
          <a:p>
            <a:pPr marL="0" marR="0" lvl="0" indent="0" algn="ctr" defTabSz="1219170" rtl="0" eaLnBrk="1" fontAlgn="auto" latinLnBrk="0" hangingPunc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5000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25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I will sing of the mercies of the Lord forever.  I will sing, </a:t>
            </a:r>
          </a:p>
          <a:p>
            <a:pPr marL="0" marR="0" lvl="0" indent="0" algn="ctr" defTabSz="1219170" rtl="0" eaLnBrk="1" fontAlgn="auto" latinLnBrk="0" hangingPunc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5000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25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I will sing.  </a:t>
            </a:r>
          </a:p>
        </p:txBody>
      </p:sp>
      <p:sp>
        <p:nvSpPr>
          <p:cNvPr id="193" name="Slide Number"/>
          <p:cNvSpPr txBox="1">
            <a:spLocks noGrp="1"/>
          </p:cNvSpPr>
          <p:nvPr>
            <p:ph type="sldNum" sz="quarter" idx="4294967295"/>
          </p:nvPr>
        </p:nvSpPr>
        <p:spPr>
          <a:xfrm>
            <a:off x="11686243" y="6262400"/>
            <a:ext cx="341970" cy="435249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>
            <a:normAutofit fontScale="25000" lnSpcReduction="20000"/>
          </a:bodyPr>
          <a:lstStyle/>
          <a:p>
            <a:pPr marL="0" marR="0" lvl="0" indent="0" algn="r" defTabSz="121917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fld id="{86CB4B4D-7CA3-9044-876B-883B54F8677D}" type="slidenum">
              <a:rPr kumimoji="0" sz="1300" b="0" i="0" u="none" strike="noStrike" kern="0" cap="none" spc="0" normalizeH="0" baseline="0" noProof="0">
                <a:ln>
                  <a:noFill/>
                </a:ln>
                <a:solidFill>
                  <a:srgbClr val="ADADAD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121917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t>6</a:t>
            </a:fld>
            <a:endParaRPr kumimoji="0" sz="1300" b="0" i="0" u="none" strike="noStrike" kern="0" cap="none" spc="0" normalizeH="0" baseline="0" noProof="0">
              <a:ln>
                <a:noFill/>
              </a:ln>
              <a:solidFill>
                <a:srgbClr val="ADADAD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94" name="我要唱耶和華的大慈愛到永遠，…"/>
          <p:cNvSpPr txBox="1"/>
          <p:nvPr/>
        </p:nvSpPr>
        <p:spPr>
          <a:xfrm>
            <a:off x="168812" y="1652247"/>
            <a:ext cx="11887200" cy="22826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 marL="171446" marR="0" lvl="0" indent="-171446" algn="ctr" defTabSz="457189" rtl="0" eaLnBrk="1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000" b="1">
                <a:solidFill>
                  <a:srgbClr val="EE220D">
                    <a:lumOff val="-9843"/>
                  </a:srgb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7000" b="1" i="0" u="none" strike="noStrike" kern="0" cap="none" spc="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我要唱耶和華的大慈愛到永遠</a:t>
            </a:r>
            <a:endParaRPr kumimoji="0" sz="7000" b="1" i="0" u="none" strike="noStrike" kern="0" cap="none" spc="0" normalizeH="0" baseline="0" noProof="0" dirty="0">
              <a:ln>
                <a:noFill/>
              </a:ln>
              <a:solidFill>
                <a:srgbClr val="EE220D">
                  <a:lumOff val="-9843"/>
                </a:srgbClr>
              </a:solidFill>
              <a:effectLst/>
              <a:uLnTx/>
              <a:uFillTx/>
              <a:latin typeface="Helvetica"/>
              <a:ea typeface="+mj-ea"/>
              <a:cs typeface="Times New Roman"/>
              <a:sym typeface="Times New Roman"/>
            </a:endParaRPr>
          </a:p>
          <a:p>
            <a:pPr marL="171446" marR="0" lvl="0" indent="-171446" algn="ctr" defTabSz="457189" rtl="0" eaLnBrk="1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000" b="1">
                <a:solidFill>
                  <a:srgbClr val="EE220D">
                    <a:lumOff val="-9843"/>
                  </a:srgb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7000" b="1" i="0" u="none" strike="noStrike" kern="0" cap="none" spc="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我要唱</a:t>
            </a:r>
            <a:r>
              <a:rPr kumimoji="0" sz="7000" b="1" i="0" u="none" strike="noStrike" kern="0" cap="none" spc="0" normalizeH="0" baseline="0" noProof="0" dirty="0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  </a:t>
            </a:r>
            <a:r>
              <a:rPr kumimoji="0" sz="7000" b="1" i="0" u="none" strike="noStrike" kern="0" cap="none" spc="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我要唱</a:t>
            </a:r>
            <a:endParaRPr kumimoji="0" sz="7000" b="1" i="0" u="none" strike="noStrike" kern="0" cap="none" spc="0" normalizeH="0" baseline="0" noProof="0" dirty="0">
              <a:ln>
                <a:noFill/>
              </a:ln>
              <a:solidFill>
                <a:srgbClr val="EE220D">
                  <a:lumOff val="-9843"/>
                </a:srgbClr>
              </a:solidFill>
              <a:effectLst/>
              <a:uLnTx/>
              <a:uFillTx/>
              <a:latin typeface="Helvetica"/>
              <a:ea typeface="+mj-ea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6513576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2955;p524"/>
          <p:cNvSpPr txBox="1"/>
          <p:nvPr/>
        </p:nvSpPr>
        <p:spPr>
          <a:xfrm>
            <a:off x="1790198" y="5368673"/>
            <a:ext cx="8611604" cy="10925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21900" tIns="121900" rIns="121900" bIns="121900">
            <a:spAutoFit/>
          </a:bodyPr>
          <a:lstStyle/>
          <a:p>
            <a:pPr marL="0" marR="0" lvl="0" indent="0" algn="ctr" defTabSz="1219170" rtl="0" eaLnBrk="1" fontAlgn="auto" latinLnBrk="0" hangingPunc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5000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25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I will sing of the mercies of the Lord forever,  </a:t>
            </a:r>
          </a:p>
          <a:p>
            <a:pPr marL="0" marR="0" lvl="0" indent="0" algn="ctr" defTabSz="1219170" rtl="0" eaLnBrk="1" fontAlgn="auto" latinLnBrk="0" hangingPunc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5000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25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I will sing of the mercies of the Lord.</a:t>
            </a:r>
          </a:p>
        </p:txBody>
      </p:sp>
      <p:sp>
        <p:nvSpPr>
          <p:cNvPr id="193" name="Slide Number"/>
          <p:cNvSpPr txBox="1">
            <a:spLocks noGrp="1"/>
          </p:cNvSpPr>
          <p:nvPr>
            <p:ph type="sldNum" sz="quarter" idx="4294967295"/>
          </p:nvPr>
        </p:nvSpPr>
        <p:spPr>
          <a:xfrm>
            <a:off x="11686243" y="6262400"/>
            <a:ext cx="341970" cy="435249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>
            <a:normAutofit fontScale="25000" lnSpcReduction="20000"/>
          </a:bodyPr>
          <a:lstStyle/>
          <a:p>
            <a:pPr marL="0" marR="0" lvl="0" indent="0" algn="r" defTabSz="121917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fld id="{86CB4B4D-7CA3-9044-876B-883B54F8677D}" type="slidenum">
              <a:rPr kumimoji="0" sz="1300" b="0" i="0" u="none" strike="noStrike" kern="0" cap="none" spc="0" normalizeH="0" baseline="0" noProof="0">
                <a:ln>
                  <a:noFill/>
                </a:ln>
                <a:solidFill>
                  <a:srgbClr val="ADADAD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121917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t>7</a:t>
            </a:fld>
            <a:endParaRPr kumimoji="0" sz="1300" b="0" i="0" u="none" strike="noStrike" kern="0" cap="none" spc="0" normalizeH="0" baseline="0" noProof="0">
              <a:ln>
                <a:noFill/>
              </a:ln>
              <a:solidFill>
                <a:srgbClr val="ADADAD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94" name="我要唱耶和華的大慈愛到永遠，…"/>
          <p:cNvSpPr txBox="1"/>
          <p:nvPr/>
        </p:nvSpPr>
        <p:spPr>
          <a:xfrm>
            <a:off x="163272" y="1626495"/>
            <a:ext cx="11865455" cy="22826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 marL="171446" marR="0" lvl="0" indent="-171446" algn="ctr" defTabSz="457189" rtl="0" eaLnBrk="1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000" b="1">
                <a:solidFill>
                  <a:srgbClr val="EE220D">
                    <a:lumOff val="-9843"/>
                  </a:srgb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7000" b="1" i="0" u="none" strike="noStrike" kern="0" cap="none" spc="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我要唱耶和華的大慈愛到永遠</a:t>
            </a:r>
            <a:endParaRPr kumimoji="0" sz="7000" b="1" i="0" u="none" strike="noStrike" kern="0" cap="none" spc="0" normalizeH="0" baseline="0" noProof="0" dirty="0">
              <a:ln>
                <a:noFill/>
              </a:ln>
              <a:solidFill>
                <a:srgbClr val="EE220D">
                  <a:lumOff val="-9843"/>
                </a:srgbClr>
              </a:solidFill>
              <a:effectLst/>
              <a:uLnTx/>
              <a:uFillTx/>
              <a:latin typeface="Helvetica"/>
              <a:ea typeface="+mj-ea"/>
              <a:cs typeface="Times New Roman"/>
              <a:sym typeface="Times New Roman"/>
            </a:endParaRPr>
          </a:p>
          <a:p>
            <a:pPr marL="171446" marR="0" lvl="0" indent="-171446" algn="ctr" defTabSz="457189" rtl="0" eaLnBrk="1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000" b="1">
                <a:solidFill>
                  <a:srgbClr val="EE220D">
                    <a:lumOff val="-9843"/>
                  </a:srgb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7000" b="1" i="0" u="none" strike="noStrike" kern="0" cap="none" spc="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我要唱</a:t>
            </a:r>
            <a:r>
              <a:rPr kumimoji="0" sz="7000" b="1" i="0" u="none" strike="noStrike" kern="0" cap="none" spc="0" normalizeH="0" baseline="0" noProof="0" dirty="0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 </a:t>
            </a:r>
            <a:r>
              <a:rPr kumimoji="0" sz="7000" b="1" i="0" u="none" strike="noStrike" kern="0" cap="none" spc="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耶和華的大慈愛</a:t>
            </a:r>
            <a:endParaRPr kumimoji="0" sz="7000" b="1" i="0" u="none" strike="noStrike" kern="0" cap="none" spc="0" normalizeH="0" baseline="0" noProof="0" dirty="0">
              <a:ln>
                <a:noFill/>
              </a:ln>
              <a:solidFill>
                <a:srgbClr val="EE220D">
                  <a:lumOff val="-9843"/>
                </a:srgbClr>
              </a:solidFill>
              <a:effectLst/>
              <a:uLnTx/>
              <a:uFillTx/>
              <a:latin typeface="Helvetica"/>
              <a:ea typeface="+mj-ea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4784233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2955;p524"/>
          <p:cNvSpPr txBox="1"/>
          <p:nvPr/>
        </p:nvSpPr>
        <p:spPr>
          <a:xfrm>
            <a:off x="1197287" y="751976"/>
            <a:ext cx="9797428" cy="26249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21900" tIns="121900" rIns="121900" bIns="121900">
            <a:spAutoFit/>
          </a:bodyPr>
          <a:lstStyle/>
          <a:p>
            <a:pPr marL="0" marR="0" lvl="0" indent="0" algn="ctr" defTabSz="1219170" rtl="0" eaLnBrk="1" fontAlgn="auto" latinLnBrk="0" hangingPunc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5000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I will sing of the mercies of the Lord forever.  </a:t>
            </a:r>
          </a:p>
          <a:p>
            <a:pPr marL="0" marR="0" lvl="0" indent="0" algn="ctr" defTabSz="1219170" rtl="0" eaLnBrk="1" fontAlgn="auto" latinLnBrk="0" hangingPunc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5000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I will sing,  I will sing.</a:t>
            </a:r>
          </a:p>
        </p:txBody>
      </p:sp>
      <p:sp>
        <p:nvSpPr>
          <p:cNvPr id="165" name="Slide Number"/>
          <p:cNvSpPr txBox="1">
            <a:spLocks noGrp="1"/>
          </p:cNvSpPr>
          <p:nvPr>
            <p:ph type="sldNum" sz="quarter" idx="4294967295"/>
          </p:nvPr>
        </p:nvSpPr>
        <p:spPr>
          <a:xfrm>
            <a:off x="11686243" y="6262400"/>
            <a:ext cx="341970" cy="435249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>
            <a:normAutofit fontScale="25000" lnSpcReduction="20000"/>
          </a:bodyPr>
          <a:lstStyle/>
          <a:p>
            <a:pPr marL="0" marR="0" lvl="0" indent="0" algn="r" defTabSz="121917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fld id="{86CB4B4D-7CA3-9044-876B-883B54F8677D}" type="slidenum">
              <a:rPr kumimoji="0" sz="1300" b="0" i="0" u="none" strike="noStrike" kern="0" cap="none" spc="0" normalizeH="0" baseline="0" noProof="0">
                <a:ln>
                  <a:noFill/>
                </a:ln>
                <a:solidFill>
                  <a:srgbClr val="ADADAD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121917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t>8</a:t>
            </a:fld>
            <a:endParaRPr kumimoji="0" sz="1300" b="0" i="0" u="none" strike="noStrike" kern="0" cap="none" spc="0" normalizeH="0" baseline="0" noProof="0">
              <a:ln>
                <a:noFill/>
              </a:ln>
              <a:solidFill>
                <a:srgbClr val="ADADAD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66" name="我要唱耶和華的大慈愛…"/>
          <p:cNvSpPr txBox="1"/>
          <p:nvPr/>
        </p:nvSpPr>
        <p:spPr>
          <a:xfrm>
            <a:off x="207518" y="4026258"/>
            <a:ext cx="11776966" cy="13593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 anchor="ctr">
            <a:spAutoFit/>
          </a:bodyPr>
          <a:lstStyle/>
          <a:p>
            <a:pPr marL="171446" marR="0" lvl="0" indent="-171446" algn="ctr" defTabSz="457189" rtl="0" eaLnBrk="1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0" b="1">
                <a:solidFill>
                  <a:srgbClr val="EE220D">
                    <a:lumOff val="-9843"/>
                  </a:srgb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4000" b="1" i="0" u="none" strike="noStrike" kern="0" cap="none" spc="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我要唱耶和華的大慈愛</a:t>
            </a:r>
            <a:endParaRPr kumimoji="0" sz="4000" b="1" i="0" u="none" strike="noStrike" kern="0" cap="none" spc="0" normalizeH="0" baseline="0" noProof="0" dirty="0">
              <a:ln>
                <a:noFill/>
              </a:ln>
              <a:solidFill>
                <a:srgbClr val="EE220D">
                  <a:lumOff val="-9843"/>
                </a:srgbClr>
              </a:solidFill>
              <a:effectLst/>
              <a:uLnTx/>
              <a:uFillTx/>
              <a:latin typeface="Helvetica"/>
              <a:ea typeface="+mj-ea"/>
              <a:cs typeface="Times New Roman"/>
              <a:sym typeface="Times New Roman"/>
            </a:endParaRPr>
          </a:p>
          <a:p>
            <a:pPr marL="171446" marR="0" lvl="0" indent="-171446" algn="ctr" defTabSz="457189" rtl="0" eaLnBrk="1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0" b="1">
                <a:solidFill>
                  <a:srgbClr val="EE220D">
                    <a:lumOff val="-9843"/>
                  </a:srgb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4000" b="1" i="0" u="none" strike="noStrike" kern="0" cap="none" spc="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到永遠</a:t>
            </a:r>
            <a:r>
              <a:rPr kumimoji="0" sz="4000" b="1" i="0" u="none" strike="noStrike" kern="0" cap="none" spc="0" normalizeH="0" baseline="0" noProof="0" dirty="0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 </a:t>
            </a:r>
            <a:r>
              <a:rPr kumimoji="0" sz="4000" b="1" i="0" u="none" strike="noStrike" kern="0" cap="none" spc="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我要唱</a:t>
            </a:r>
            <a:r>
              <a:rPr kumimoji="0" sz="4000" b="1" i="0" u="none" strike="noStrike" kern="0" cap="none" spc="0" normalizeH="0" baseline="0" noProof="0" dirty="0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, </a:t>
            </a:r>
            <a:r>
              <a:rPr kumimoji="0" sz="4000" b="1" i="0" u="none" strike="noStrike" kern="0" cap="none" spc="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我要唱</a:t>
            </a:r>
            <a:r>
              <a:rPr kumimoji="0" sz="4000" b="1" i="0" u="none" strike="noStrike" kern="0" cap="none" spc="0" normalizeH="0" baseline="0" noProof="0" dirty="0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 ;</a:t>
            </a:r>
          </a:p>
        </p:txBody>
      </p:sp>
    </p:spTree>
    <p:extLst>
      <p:ext uri="{BB962C8B-B14F-4D97-AF65-F5344CB8AC3E}">
        <p14:creationId xmlns:p14="http://schemas.microsoft.com/office/powerpoint/2010/main" val="348409366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2955;p524"/>
          <p:cNvSpPr txBox="1"/>
          <p:nvPr/>
        </p:nvSpPr>
        <p:spPr>
          <a:xfrm>
            <a:off x="988291" y="822241"/>
            <a:ext cx="10068277" cy="26837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121900" tIns="121900" rIns="121900" bIns="121900">
            <a:spAutoFit/>
          </a:bodyPr>
          <a:lstStyle/>
          <a:p>
            <a:pPr marL="0" marR="0" lvl="0" indent="0" algn="ctr" defTabSz="1219170" rtl="0" eaLnBrk="1" fontAlgn="auto" latinLnBrk="0" hangingPunc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5000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 </a:t>
            </a:r>
            <a:r>
              <a:rPr kumimoji="0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I will sing of the mercies of the Lord forever,  </a:t>
            </a:r>
          </a:p>
          <a:p>
            <a:pPr marL="0" marR="0" lvl="0" indent="0" algn="ctr" defTabSz="1219170" rtl="0" eaLnBrk="1" fontAlgn="auto" latinLnBrk="0" hangingPunc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5000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I will sing of the mercies of the Lord.</a:t>
            </a:r>
          </a:p>
        </p:txBody>
      </p:sp>
      <p:sp>
        <p:nvSpPr>
          <p:cNvPr id="169" name="Slide Number"/>
          <p:cNvSpPr txBox="1">
            <a:spLocks noGrp="1"/>
          </p:cNvSpPr>
          <p:nvPr>
            <p:ph type="sldNum" sz="quarter" idx="4294967295"/>
          </p:nvPr>
        </p:nvSpPr>
        <p:spPr>
          <a:xfrm>
            <a:off x="11686243" y="6262400"/>
            <a:ext cx="341970" cy="435249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>
            <a:normAutofit fontScale="25000" lnSpcReduction="20000"/>
          </a:bodyPr>
          <a:lstStyle/>
          <a:p>
            <a:pPr marL="0" marR="0" lvl="0" indent="0" algn="r" defTabSz="121917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fld id="{86CB4B4D-7CA3-9044-876B-883B54F8677D}" type="slidenum">
              <a:rPr kumimoji="0" sz="1300" b="0" i="0" u="none" strike="noStrike" kern="0" cap="none" spc="0" normalizeH="0" baseline="0" noProof="0">
                <a:ln>
                  <a:noFill/>
                </a:ln>
                <a:solidFill>
                  <a:srgbClr val="ADADAD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121917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t>9</a:t>
            </a:fld>
            <a:endParaRPr kumimoji="0" sz="1300" b="0" i="0" u="none" strike="noStrike" kern="0" cap="none" spc="0" normalizeH="0" baseline="0" noProof="0">
              <a:ln>
                <a:noFill/>
              </a:ln>
              <a:solidFill>
                <a:srgbClr val="ADADAD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70" name="我要唱耶和華的大慈愛到永遠…"/>
          <p:cNvSpPr txBox="1"/>
          <p:nvPr/>
        </p:nvSpPr>
        <p:spPr>
          <a:xfrm>
            <a:off x="0" y="3752269"/>
            <a:ext cx="11885494" cy="14824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 anchor="ctr">
            <a:spAutoFit/>
          </a:bodyPr>
          <a:lstStyle/>
          <a:p>
            <a:pPr marL="171446" marR="0" lvl="0" indent="-171446" algn="ctr" defTabSz="457189" rtl="0" eaLnBrk="1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3600" b="1">
                <a:solidFill>
                  <a:srgbClr val="EE220D">
                    <a:lumOff val="-9843"/>
                  </a:srgb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4400" b="1" i="0" u="none" strike="noStrike" kern="0" cap="none" spc="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我要唱耶和華的大慈愛到永遠</a:t>
            </a:r>
            <a:endParaRPr kumimoji="0" sz="4400" b="1" i="0" u="none" strike="noStrike" kern="0" cap="none" spc="0" normalizeH="0" baseline="0" noProof="0" dirty="0">
              <a:ln>
                <a:noFill/>
              </a:ln>
              <a:solidFill>
                <a:srgbClr val="EE220D">
                  <a:lumOff val="-9843"/>
                </a:srgbClr>
              </a:solidFill>
              <a:effectLst/>
              <a:uLnTx/>
              <a:uFillTx/>
              <a:latin typeface="Helvetica"/>
              <a:ea typeface="+mj-ea"/>
              <a:cs typeface="Times New Roman"/>
              <a:sym typeface="Times New Roman"/>
            </a:endParaRPr>
          </a:p>
          <a:p>
            <a:pPr marL="171446" marR="0" lvl="0" indent="-171446" algn="ctr" defTabSz="457189" rtl="0" eaLnBrk="1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3600" b="1">
                <a:solidFill>
                  <a:srgbClr val="EE220D">
                    <a:lumOff val="-9843"/>
                  </a:srgb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sz="4400" b="1" i="0" u="none" strike="noStrike" kern="0" cap="none" spc="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我要唱</a:t>
            </a:r>
            <a:r>
              <a:rPr kumimoji="0" sz="4400" b="1" i="0" u="none" strike="noStrike" kern="0" cap="none" spc="0" normalizeH="0" baseline="0" noProof="0" dirty="0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  </a:t>
            </a:r>
            <a:r>
              <a:rPr kumimoji="0" sz="4400" b="1" i="0" u="none" strike="noStrike" kern="0" cap="none" spc="0" normalizeH="0" baseline="0" noProof="0" dirty="0" err="1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耶和華的大慈愛</a:t>
            </a:r>
            <a:r>
              <a:rPr kumimoji="0" sz="4400" b="1" i="0" u="none" strike="noStrike" kern="0" cap="none" spc="0" normalizeH="0" baseline="0" noProof="0" dirty="0">
                <a:ln>
                  <a:noFill/>
                </a:ln>
                <a:solidFill>
                  <a:srgbClr val="EE220D">
                    <a:lumOff val="-9843"/>
                  </a:srgbClr>
                </a:solidFill>
                <a:effectLst/>
                <a:uLnTx/>
                <a:uFillTx/>
                <a:latin typeface="Helvetica"/>
                <a:ea typeface="+mj-ea"/>
                <a:cs typeface="Times New Roman"/>
                <a:sym typeface="Times New Roman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63218826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_BasicBlack">
  <a:themeElements>
    <a:clrScheme name="20_BasicBlack">
      <a:dk1>
        <a:srgbClr val="000000"/>
      </a:dk1>
      <a:lt1>
        <a:srgbClr val="000000"/>
      </a:lt1>
      <a:dk2>
        <a:srgbClr val="A7A7A7"/>
      </a:dk2>
      <a:lt2>
        <a:srgbClr val="535353"/>
      </a:lt2>
      <a:accent1>
        <a:srgbClr val="0076BA"/>
      </a:accent1>
      <a:accent2>
        <a:srgbClr val="05A89D"/>
      </a:accent2>
      <a:accent3>
        <a:srgbClr val="1DB100"/>
      </a:accent3>
      <a:accent4>
        <a:srgbClr val="F9B900"/>
      </a:accent4>
      <a:accent5>
        <a:srgbClr val="EE220D"/>
      </a:accent5>
      <a:accent6>
        <a:srgbClr val="CB297B"/>
      </a:accent6>
      <a:hlink>
        <a:srgbClr val="0000FF"/>
      </a:hlink>
      <a:folHlink>
        <a:srgbClr val="FF00FF"/>
      </a:folHlink>
    </a:clrScheme>
    <a:fontScheme name="20_BasicBlack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20_Basic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29826</TotalTime>
  <Words>455</Words>
  <Application>Microsoft Office PowerPoint</Application>
  <PresentationFormat>Custom</PresentationFormat>
  <Paragraphs>93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20_BasicBlack</vt:lpstr>
      <vt:lpstr>I Will Sing Of The Mercies Of The Lord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Qianqian Chen</dc:creator>
  <cp:lastModifiedBy>wangps</cp:lastModifiedBy>
  <cp:revision>441</cp:revision>
  <dcterms:created xsi:type="dcterms:W3CDTF">2018-06-05T19:05:47Z</dcterms:created>
  <dcterms:modified xsi:type="dcterms:W3CDTF">2026-03-02T00:11:39Z</dcterms:modified>
</cp:coreProperties>
</file>